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2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3048000"/>
            <a:ext cx="950595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7E3E26-5A5D-A8A1-E76E-092C8209B7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613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772816"/>
            <a:ext cx="7340387" cy="4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984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8CA888-23AA-2450-E8A8-217671AC12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113FDB-5ACB-A53E-1474-25BCCECDB636}"/>
              </a:ext>
            </a:extLst>
          </p:cNvPr>
          <p:cNvSpPr/>
          <p:nvPr/>
        </p:nvSpPr>
        <p:spPr bwMode="white">
          <a:xfrm>
            <a:off x="1405714" y="3858355"/>
            <a:ext cx="9009523" cy="41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644246-5523-392A-10BA-86E94F63CBB8}"/>
              </a:ext>
            </a:extLst>
          </p:cNvPr>
          <p:cNvSpPr/>
          <p:nvPr/>
        </p:nvSpPr>
        <p:spPr bwMode="white">
          <a:xfrm>
            <a:off x="1405714" y="4725214"/>
            <a:ext cx="1676190" cy="428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99C2010-37BA-5800-5F39-79D0B3517B13}"/>
              </a:ext>
            </a:extLst>
          </p:cNvPr>
          <p:cNvSpPr/>
          <p:nvPr/>
        </p:nvSpPr>
        <p:spPr bwMode="white">
          <a:xfrm>
            <a:off x="3081904" y="4725214"/>
            <a:ext cx="7333333" cy="43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D878353-09B9-1B0E-4FA1-CFA8FEB3AA7A}"/>
              </a:ext>
            </a:extLst>
          </p:cNvPr>
          <p:cNvSpPr/>
          <p:nvPr/>
        </p:nvSpPr>
        <p:spPr bwMode="white">
          <a:xfrm>
            <a:off x="1405715" y="5592074"/>
            <a:ext cx="6247618" cy="43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1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1B7222-A870-95A6-2ED0-3E2F75F13F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800000" cy="3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7028C7EC-9364-19C3-ED15-86B9408564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7" r="10218" b="3445"/>
          <a:stretch/>
        </p:blipFill>
        <p:spPr>
          <a:xfrm>
            <a:off x="4223792" y="3249830"/>
            <a:ext cx="7056784" cy="3563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4B2516-B583-E686-5971-60C5A45D30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C35DE2-DBA2-8FBA-D893-B42288839615}"/>
              </a:ext>
            </a:extLst>
          </p:cNvPr>
          <p:cNvSpPr/>
          <p:nvPr/>
        </p:nvSpPr>
        <p:spPr bwMode="white">
          <a:xfrm>
            <a:off x="4329523" y="1305931"/>
            <a:ext cx="523809" cy="477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4BCE8D-48D8-4661-C379-CF17AF1FE847}"/>
              </a:ext>
            </a:extLst>
          </p:cNvPr>
          <p:cNvSpPr/>
          <p:nvPr/>
        </p:nvSpPr>
        <p:spPr bwMode="white">
          <a:xfrm>
            <a:off x="6605714" y="1334554"/>
            <a:ext cx="1028571" cy="467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25F21A-7A5A-6E99-B18C-441BDCD17941}"/>
              </a:ext>
            </a:extLst>
          </p:cNvPr>
          <p:cNvSpPr/>
          <p:nvPr/>
        </p:nvSpPr>
        <p:spPr bwMode="white">
          <a:xfrm>
            <a:off x="9443809" y="1907007"/>
            <a:ext cx="533333" cy="467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D803A7-7C27-D144-AD93-7ACF5C08B346}"/>
              </a:ext>
            </a:extLst>
          </p:cNvPr>
          <p:cNvSpPr/>
          <p:nvPr/>
        </p:nvSpPr>
        <p:spPr bwMode="white">
          <a:xfrm>
            <a:off x="2748571" y="2460379"/>
            <a:ext cx="1533333" cy="467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581B20-3A5C-86C7-E3AA-75F9BBDC84DC}"/>
              </a:ext>
            </a:extLst>
          </p:cNvPr>
          <p:cNvSpPr/>
          <p:nvPr/>
        </p:nvSpPr>
        <p:spPr bwMode="white">
          <a:xfrm>
            <a:off x="6843809" y="3109160"/>
            <a:ext cx="1028571" cy="467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A409C30-AB0D-B676-2D80-BA24B144D15F}"/>
              </a:ext>
            </a:extLst>
          </p:cNvPr>
          <p:cNvSpPr/>
          <p:nvPr/>
        </p:nvSpPr>
        <p:spPr bwMode="white">
          <a:xfrm>
            <a:off x="9453333" y="3099620"/>
            <a:ext cx="533333" cy="467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EADB8D9-9E21-19DF-F0DE-B814496AAFCE}"/>
              </a:ext>
            </a:extLst>
          </p:cNvPr>
          <p:cNvSpPr/>
          <p:nvPr/>
        </p:nvSpPr>
        <p:spPr bwMode="white">
          <a:xfrm>
            <a:off x="2720000" y="3662532"/>
            <a:ext cx="1561904" cy="467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79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BDDC05-3C8F-BBB9-2C0D-00B2D4A03B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41AED8-1AB4-0EEC-6394-3FD7A43146A2}"/>
              </a:ext>
            </a:extLst>
          </p:cNvPr>
          <p:cNvSpPr/>
          <p:nvPr/>
        </p:nvSpPr>
        <p:spPr bwMode="white">
          <a:xfrm>
            <a:off x="1424761" y="3001308"/>
            <a:ext cx="9063727" cy="44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083962F-B049-D9F3-95F4-79C45E119091}"/>
              </a:ext>
            </a:extLst>
          </p:cNvPr>
          <p:cNvSpPr/>
          <p:nvPr/>
        </p:nvSpPr>
        <p:spPr bwMode="white">
          <a:xfrm>
            <a:off x="1377141" y="3925454"/>
            <a:ext cx="7239139" cy="43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A289774-E609-2FD4-0B1A-C645A51CD552}"/>
              </a:ext>
            </a:extLst>
          </p:cNvPr>
          <p:cNvSpPr/>
          <p:nvPr/>
        </p:nvSpPr>
        <p:spPr bwMode="white">
          <a:xfrm>
            <a:off x="8616280" y="3915927"/>
            <a:ext cx="1798957" cy="44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F62E7CE-6795-6063-7F9E-1E4D1F47B191}"/>
              </a:ext>
            </a:extLst>
          </p:cNvPr>
          <p:cNvSpPr/>
          <p:nvPr/>
        </p:nvSpPr>
        <p:spPr bwMode="white">
          <a:xfrm>
            <a:off x="1396190" y="4840074"/>
            <a:ext cx="9019047" cy="1343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3502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9D76E2-8888-EC0E-3D78-EA2E6207D1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38A0F0-7028-C5CB-7EE9-300C854C69FB}"/>
              </a:ext>
            </a:extLst>
          </p:cNvPr>
          <p:cNvSpPr/>
          <p:nvPr/>
        </p:nvSpPr>
        <p:spPr bwMode="white">
          <a:xfrm>
            <a:off x="1424761" y="3013047"/>
            <a:ext cx="7551559" cy="429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C9C6BF-F30F-8CE6-2425-8DF96593E29A}"/>
              </a:ext>
            </a:extLst>
          </p:cNvPr>
          <p:cNvSpPr/>
          <p:nvPr/>
        </p:nvSpPr>
        <p:spPr bwMode="white">
          <a:xfrm>
            <a:off x="1405714" y="3919119"/>
            <a:ext cx="6047619" cy="438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38A0F0-7028-C5CB-7EE9-300C854C69FB}"/>
              </a:ext>
            </a:extLst>
          </p:cNvPr>
          <p:cNvSpPr/>
          <p:nvPr/>
        </p:nvSpPr>
        <p:spPr bwMode="white">
          <a:xfrm>
            <a:off x="8976320" y="3013047"/>
            <a:ext cx="1584176" cy="429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97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0BC7C3-57A7-4471-D1F3-368327FE48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87370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16528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234DE2-338A-7E52-C520-4F82AB3FFA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202EF4-D8DF-3EB2-79EE-6107BB68C7F4}"/>
              </a:ext>
            </a:extLst>
          </p:cNvPr>
          <p:cNvSpPr/>
          <p:nvPr/>
        </p:nvSpPr>
        <p:spPr bwMode="white">
          <a:xfrm>
            <a:off x="5310476" y="1200937"/>
            <a:ext cx="466666" cy="419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9E393E-97E9-241A-F96D-C607F5F84559}"/>
              </a:ext>
            </a:extLst>
          </p:cNvPr>
          <p:cNvSpPr/>
          <p:nvPr/>
        </p:nvSpPr>
        <p:spPr bwMode="white">
          <a:xfrm>
            <a:off x="6096000" y="2154845"/>
            <a:ext cx="720080" cy="410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A892708-FCE7-AC41-42D4-E5A33779F4B8}"/>
              </a:ext>
            </a:extLst>
          </p:cNvPr>
          <p:cNvSpPr/>
          <p:nvPr/>
        </p:nvSpPr>
        <p:spPr bwMode="white">
          <a:xfrm>
            <a:off x="9434285" y="4043583"/>
            <a:ext cx="295238" cy="35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7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1A7029-6F8F-D9F9-D6A8-CAE33970E0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06B617-452C-2BA6-D0DE-CECC32D68EEC}"/>
              </a:ext>
            </a:extLst>
          </p:cNvPr>
          <p:cNvSpPr/>
          <p:nvPr/>
        </p:nvSpPr>
        <p:spPr bwMode="white">
          <a:xfrm>
            <a:off x="5281904" y="1124615"/>
            <a:ext cx="523809" cy="391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7A7BCE-D70E-5D3F-2A8C-10E7F37F3E7C}"/>
              </a:ext>
            </a:extLst>
          </p:cNvPr>
          <p:cNvSpPr/>
          <p:nvPr/>
        </p:nvSpPr>
        <p:spPr bwMode="white">
          <a:xfrm>
            <a:off x="1405714" y="4825538"/>
            <a:ext cx="9019047" cy="1339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677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509BE4-D5B7-1872-BFD6-EBA5BF0807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349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39461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2023-11-22T07:53:45Z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