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798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00375"/>
            <a:ext cx="61150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99D26-9056-1760-0515-EA1C9A39FB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0186E-33DE-F799-8863-38E4604A3E7C}"/>
              </a:ext>
            </a:extLst>
          </p:cNvPr>
          <p:cNvSpPr/>
          <p:nvPr/>
        </p:nvSpPr>
        <p:spPr bwMode="white">
          <a:xfrm>
            <a:off x="3262857" y="5024635"/>
            <a:ext cx="285714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92CA25-7AA0-E7AA-9767-2F1207222E14}"/>
              </a:ext>
            </a:extLst>
          </p:cNvPr>
          <p:cNvSpPr/>
          <p:nvPr/>
        </p:nvSpPr>
        <p:spPr bwMode="white">
          <a:xfrm>
            <a:off x="4920000" y="5024635"/>
            <a:ext cx="285714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B50DA-127B-B43F-EA8B-050436AD3AD0}"/>
              </a:ext>
            </a:extLst>
          </p:cNvPr>
          <p:cNvSpPr/>
          <p:nvPr/>
        </p:nvSpPr>
        <p:spPr bwMode="white">
          <a:xfrm>
            <a:off x="7710476" y="5024635"/>
            <a:ext cx="276190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4E0A8-DF6D-4A0A-1E9A-2583CFC1FD20}"/>
              </a:ext>
            </a:extLst>
          </p:cNvPr>
          <p:cNvSpPr/>
          <p:nvPr/>
        </p:nvSpPr>
        <p:spPr bwMode="white">
          <a:xfrm>
            <a:off x="9624761" y="5024635"/>
            <a:ext cx="285715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2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74AA1-D372-B453-1403-5D3D299CA3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47397"/>
            <a:ext cx="7848872" cy="200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5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0ED49-9109-B8C0-22F2-C3AAB849D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207D7-6586-868F-EDD8-C563D5A6FFDE}"/>
              </a:ext>
            </a:extLst>
          </p:cNvPr>
          <p:cNvSpPr/>
          <p:nvPr/>
        </p:nvSpPr>
        <p:spPr bwMode="white">
          <a:xfrm>
            <a:off x="1053332" y="1484784"/>
            <a:ext cx="3098452" cy="26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4B382D-C0EE-9030-FF1D-1F98C5C0B68B}"/>
              </a:ext>
            </a:extLst>
          </p:cNvPr>
          <p:cNvSpPr/>
          <p:nvPr/>
        </p:nvSpPr>
        <p:spPr bwMode="white">
          <a:xfrm>
            <a:off x="1910476" y="2010746"/>
            <a:ext cx="990476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908773-7BD0-9943-8CBE-0A92F7347464}"/>
              </a:ext>
            </a:extLst>
          </p:cNvPr>
          <p:cNvSpPr/>
          <p:nvPr/>
        </p:nvSpPr>
        <p:spPr bwMode="white">
          <a:xfrm>
            <a:off x="1910476" y="2477705"/>
            <a:ext cx="1228571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2F077D-531B-065C-17AF-A47E400E829B}"/>
              </a:ext>
            </a:extLst>
          </p:cNvPr>
          <p:cNvSpPr/>
          <p:nvPr/>
        </p:nvSpPr>
        <p:spPr bwMode="white">
          <a:xfrm>
            <a:off x="1043809" y="2935134"/>
            <a:ext cx="2891951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DECB57-72C9-E18B-1FEB-8DAB1533D975}"/>
              </a:ext>
            </a:extLst>
          </p:cNvPr>
          <p:cNvSpPr/>
          <p:nvPr/>
        </p:nvSpPr>
        <p:spPr bwMode="white">
          <a:xfrm>
            <a:off x="1662857" y="3421153"/>
            <a:ext cx="1000000" cy="1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1ED6FE-0980-9F47-4DE6-5C1AAFF92774}"/>
              </a:ext>
            </a:extLst>
          </p:cNvPr>
          <p:cNvSpPr/>
          <p:nvPr/>
        </p:nvSpPr>
        <p:spPr bwMode="white">
          <a:xfrm>
            <a:off x="1662857" y="3878583"/>
            <a:ext cx="1114285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0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B5B92-1066-8558-00D9-055F13C495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BDFEE-4DBA-E898-C43A-09F2B2DB01EA}"/>
              </a:ext>
            </a:extLst>
          </p:cNvPr>
          <p:cNvSpPr/>
          <p:nvPr/>
        </p:nvSpPr>
        <p:spPr bwMode="white">
          <a:xfrm>
            <a:off x="1462856" y="2535880"/>
            <a:ext cx="10057143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5752DF-084F-7C46-0EB6-D1DEF07A9CF8}"/>
              </a:ext>
            </a:extLst>
          </p:cNvPr>
          <p:cNvSpPr/>
          <p:nvPr/>
        </p:nvSpPr>
        <p:spPr bwMode="white">
          <a:xfrm>
            <a:off x="1462857" y="3003137"/>
            <a:ext cx="10057142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B7560E-95E4-94FD-B579-4C91232120A0}"/>
              </a:ext>
            </a:extLst>
          </p:cNvPr>
          <p:cNvSpPr/>
          <p:nvPr/>
        </p:nvSpPr>
        <p:spPr bwMode="white">
          <a:xfrm>
            <a:off x="1472380" y="3460858"/>
            <a:ext cx="10047619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3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6A00A-30E9-D81C-F1A3-A57D70D12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C66B7-903F-B9C3-FE9E-AFCA5263EE4D}"/>
              </a:ext>
            </a:extLst>
          </p:cNvPr>
          <p:cNvSpPr/>
          <p:nvPr/>
        </p:nvSpPr>
        <p:spPr bwMode="white">
          <a:xfrm>
            <a:off x="1053333" y="2319344"/>
            <a:ext cx="2090339" cy="43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E5D57-3C11-E0CA-37AD-083AC5E88A15}"/>
              </a:ext>
            </a:extLst>
          </p:cNvPr>
          <p:cNvSpPr/>
          <p:nvPr/>
        </p:nvSpPr>
        <p:spPr bwMode="white">
          <a:xfrm>
            <a:off x="3291428" y="2319344"/>
            <a:ext cx="7771428" cy="43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EB353-D9D4-CCD1-198F-AAD9CCD1D632}"/>
              </a:ext>
            </a:extLst>
          </p:cNvPr>
          <p:cNvSpPr/>
          <p:nvPr/>
        </p:nvSpPr>
        <p:spPr bwMode="white">
          <a:xfrm>
            <a:off x="1053334" y="3026461"/>
            <a:ext cx="10009524" cy="2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E65502-13E1-F1D2-6D39-C5D062EE3DDD}"/>
              </a:ext>
            </a:extLst>
          </p:cNvPr>
          <p:cNvSpPr/>
          <p:nvPr/>
        </p:nvSpPr>
        <p:spPr bwMode="white">
          <a:xfrm>
            <a:off x="1053333" y="3494687"/>
            <a:ext cx="10009523" cy="2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27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C8BDC-00F3-1ABE-9CDB-9CB92CE004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CAB19-E53D-274D-E07A-DC34709DED58}"/>
              </a:ext>
            </a:extLst>
          </p:cNvPr>
          <p:cNvSpPr/>
          <p:nvPr/>
        </p:nvSpPr>
        <p:spPr bwMode="white">
          <a:xfrm>
            <a:off x="1043810" y="2527726"/>
            <a:ext cx="10019048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6FCC4-F836-82F8-126E-D31642AC5B63}"/>
              </a:ext>
            </a:extLst>
          </p:cNvPr>
          <p:cNvSpPr/>
          <p:nvPr/>
        </p:nvSpPr>
        <p:spPr bwMode="white">
          <a:xfrm>
            <a:off x="1053333" y="2995399"/>
            <a:ext cx="10009524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6B18AD-8F83-ABC7-3BF2-097EA7062C0E}"/>
              </a:ext>
            </a:extLst>
          </p:cNvPr>
          <p:cNvSpPr/>
          <p:nvPr/>
        </p:nvSpPr>
        <p:spPr bwMode="white">
          <a:xfrm>
            <a:off x="1053333" y="3463071"/>
            <a:ext cx="10009524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9CEF10-0343-AAE2-D4A0-8D0D4FFC44AF}"/>
              </a:ext>
            </a:extLst>
          </p:cNvPr>
          <p:cNvSpPr/>
          <p:nvPr/>
        </p:nvSpPr>
        <p:spPr bwMode="white">
          <a:xfrm>
            <a:off x="1043809" y="3930743"/>
            <a:ext cx="10092751" cy="2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2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87BF7-FD69-196B-71E5-40A27BFA0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DBDC2-4E5A-FAE5-5107-C3003F19014B}"/>
              </a:ext>
            </a:extLst>
          </p:cNvPr>
          <p:cNvSpPr/>
          <p:nvPr/>
        </p:nvSpPr>
        <p:spPr bwMode="white">
          <a:xfrm>
            <a:off x="1281904" y="2525938"/>
            <a:ext cx="9780952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1E436-F8AC-9021-45DD-BD1C6F7D85FC}"/>
              </a:ext>
            </a:extLst>
          </p:cNvPr>
          <p:cNvSpPr/>
          <p:nvPr/>
        </p:nvSpPr>
        <p:spPr bwMode="white">
          <a:xfrm>
            <a:off x="1072380" y="3002606"/>
            <a:ext cx="1476190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6F4194-90B4-04DB-E532-919D80B5FFA0}"/>
              </a:ext>
            </a:extLst>
          </p:cNvPr>
          <p:cNvSpPr/>
          <p:nvPr/>
        </p:nvSpPr>
        <p:spPr bwMode="white">
          <a:xfrm>
            <a:off x="1072380" y="3469741"/>
            <a:ext cx="9990477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386F64-65F1-29F4-9211-1C11421B17D0}"/>
              </a:ext>
            </a:extLst>
          </p:cNvPr>
          <p:cNvSpPr/>
          <p:nvPr/>
        </p:nvSpPr>
        <p:spPr bwMode="white">
          <a:xfrm>
            <a:off x="1053333" y="3936875"/>
            <a:ext cx="10009524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D78C5A-F646-BC72-4FF3-277E555AAD3B}"/>
              </a:ext>
            </a:extLst>
          </p:cNvPr>
          <p:cNvSpPr/>
          <p:nvPr/>
        </p:nvSpPr>
        <p:spPr bwMode="white">
          <a:xfrm>
            <a:off x="1053333" y="4394477"/>
            <a:ext cx="10009523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554B1-38ED-CC84-2474-11A657ECAA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D53E9-6BCA-6274-30F0-F1B75669439D}"/>
              </a:ext>
            </a:extLst>
          </p:cNvPr>
          <p:cNvSpPr/>
          <p:nvPr/>
        </p:nvSpPr>
        <p:spPr bwMode="white">
          <a:xfrm>
            <a:off x="1291428" y="2029707"/>
            <a:ext cx="9771428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37BDF-8266-5DE5-3902-4557F12D53D9}"/>
              </a:ext>
            </a:extLst>
          </p:cNvPr>
          <p:cNvSpPr/>
          <p:nvPr/>
        </p:nvSpPr>
        <p:spPr bwMode="white">
          <a:xfrm>
            <a:off x="1053333" y="2496623"/>
            <a:ext cx="10009523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4A42FB-282D-3754-C020-561E54C6D554}"/>
              </a:ext>
            </a:extLst>
          </p:cNvPr>
          <p:cNvSpPr/>
          <p:nvPr/>
        </p:nvSpPr>
        <p:spPr bwMode="white">
          <a:xfrm>
            <a:off x="1072380" y="2963539"/>
            <a:ext cx="999047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E07AFF-94D0-8DB5-1348-41B63B9CDB1E}"/>
              </a:ext>
            </a:extLst>
          </p:cNvPr>
          <p:cNvSpPr/>
          <p:nvPr/>
        </p:nvSpPr>
        <p:spPr bwMode="white">
          <a:xfrm>
            <a:off x="1053333" y="3430455"/>
            <a:ext cx="10009523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DB4AF-A7F6-8271-9D83-C127097F9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02B13-F859-D177-30B4-E5CD04392B86}"/>
              </a:ext>
            </a:extLst>
          </p:cNvPr>
          <p:cNvSpPr/>
          <p:nvPr/>
        </p:nvSpPr>
        <p:spPr bwMode="white">
          <a:xfrm>
            <a:off x="3824762" y="1630192"/>
            <a:ext cx="323808" cy="50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2FC56-5CFF-53C5-1BF2-AA3B3B59F6F0}"/>
              </a:ext>
            </a:extLst>
          </p:cNvPr>
          <p:cNvSpPr/>
          <p:nvPr/>
        </p:nvSpPr>
        <p:spPr bwMode="white">
          <a:xfrm>
            <a:off x="5881904" y="1782816"/>
            <a:ext cx="314285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3DB53-A7CE-5D7D-D164-0821CD873DCB}"/>
              </a:ext>
            </a:extLst>
          </p:cNvPr>
          <p:cNvSpPr/>
          <p:nvPr/>
        </p:nvSpPr>
        <p:spPr bwMode="white">
          <a:xfrm>
            <a:off x="5967619" y="2498243"/>
            <a:ext cx="314285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AF9C33-4FDD-C356-746D-14ADC0ECD8B6}"/>
              </a:ext>
            </a:extLst>
          </p:cNvPr>
          <p:cNvSpPr/>
          <p:nvPr/>
        </p:nvSpPr>
        <p:spPr bwMode="white">
          <a:xfrm>
            <a:off x="9148571" y="2498243"/>
            <a:ext cx="1695238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E53F57-02E6-8860-2419-1A55B7D3ED29}"/>
              </a:ext>
            </a:extLst>
          </p:cNvPr>
          <p:cNvSpPr/>
          <p:nvPr/>
        </p:nvSpPr>
        <p:spPr bwMode="white">
          <a:xfrm>
            <a:off x="6339047" y="3118279"/>
            <a:ext cx="200000" cy="1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D8EFF3-E22B-79F0-4951-43B3B4FA073A}"/>
              </a:ext>
            </a:extLst>
          </p:cNvPr>
          <p:cNvSpPr/>
          <p:nvPr/>
        </p:nvSpPr>
        <p:spPr bwMode="white">
          <a:xfrm>
            <a:off x="9120000" y="3061045"/>
            <a:ext cx="190476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17C9D-6DBA-0A7B-B6FC-A6D0BE136420}"/>
              </a:ext>
            </a:extLst>
          </p:cNvPr>
          <p:cNvSpPr/>
          <p:nvPr/>
        </p:nvSpPr>
        <p:spPr bwMode="white">
          <a:xfrm>
            <a:off x="2891428" y="3623847"/>
            <a:ext cx="609523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9B873F-0650-1EFE-4900-3327DAEDD255}"/>
              </a:ext>
            </a:extLst>
          </p:cNvPr>
          <p:cNvSpPr/>
          <p:nvPr/>
        </p:nvSpPr>
        <p:spPr bwMode="white">
          <a:xfrm>
            <a:off x="7215238" y="3623847"/>
            <a:ext cx="466666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96FDE5-D57B-EBC5-5E66-27E2704BEB42}"/>
              </a:ext>
            </a:extLst>
          </p:cNvPr>
          <p:cNvSpPr/>
          <p:nvPr/>
        </p:nvSpPr>
        <p:spPr bwMode="white">
          <a:xfrm>
            <a:off x="8910476" y="3623847"/>
            <a:ext cx="466666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ED7CB5-BD03-E9F0-5F2F-F1E7F30D787F}"/>
              </a:ext>
            </a:extLst>
          </p:cNvPr>
          <p:cNvSpPr/>
          <p:nvPr/>
        </p:nvSpPr>
        <p:spPr bwMode="white">
          <a:xfrm>
            <a:off x="2605714" y="4186649"/>
            <a:ext cx="742857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2CDE00-A044-D90D-4B3B-03DDD8A83612}"/>
              </a:ext>
            </a:extLst>
          </p:cNvPr>
          <p:cNvSpPr/>
          <p:nvPr/>
        </p:nvSpPr>
        <p:spPr bwMode="white">
          <a:xfrm>
            <a:off x="8005714" y="4186649"/>
            <a:ext cx="161904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D220A2-8163-FC81-2014-D9760C25A551}"/>
              </a:ext>
            </a:extLst>
          </p:cNvPr>
          <p:cNvSpPr/>
          <p:nvPr/>
        </p:nvSpPr>
        <p:spPr bwMode="white">
          <a:xfrm>
            <a:off x="9139047" y="4186649"/>
            <a:ext cx="466666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E99F2F3-439E-A5E0-D072-89CC62682D87}"/>
              </a:ext>
            </a:extLst>
          </p:cNvPr>
          <p:cNvSpPr/>
          <p:nvPr/>
        </p:nvSpPr>
        <p:spPr bwMode="white">
          <a:xfrm>
            <a:off x="5215238" y="4749451"/>
            <a:ext cx="333333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D0B026-9242-D240-6F8F-BEAE82A88FD7}"/>
              </a:ext>
            </a:extLst>
          </p:cNvPr>
          <p:cNvSpPr/>
          <p:nvPr/>
        </p:nvSpPr>
        <p:spPr bwMode="white">
          <a:xfrm>
            <a:off x="1881904" y="4902076"/>
            <a:ext cx="323809" cy="1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C32B33D-21B5-A3A6-9CFA-FD6EB8B126FD}"/>
              </a:ext>
            </a:extLst>
          </p:cNvPr>
          <p:cNvSpPr/>
          <p:nvPr/>
        </p:nvSpPr>
        <p:spPr bwMode="white">
          <a:xfrm>
            <a:off x="7139047" y="4902076"/>
            <a:ext cx="457142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ACA741-9971-D578-1C0C-E8D82C94D1EC}"/>
              </a:ext>
            </a:extLst>
          </p:cNvPr>
          <p:cNvSpPr/>
          <p:nvPr/>
        </p:nvSpPr>
        <p:spPr bwMode="white">
          <a:xfrm>
            <a:off x="3824761" y="5054700"/>
            <a:ext cx="323809" cy="2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FF552-BB2E-3BED-3797-23317FF17D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A977A-129A-A535-F0F6-F9180EB18AC1}"/>
              </a:ext>
            </a:extLst>
          </p:cNvPr>
          <p:cNvSpPr/>
          <p:nvPr/>
        </p:nvSpPr>
        <p:spPr bwMode="white">
          <a:xfrm>
            <a:off x="2586666" y="3230247"/>
            <a:ext cx="171428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DC5FFE-39DA-765F-32ED-C7B882016B63}"/>
              </a:ext>
            </a:extLst>
          </p:cNvPr>
          <p:cNvSpPr/>
          <p:nvPr/>
        </p:nvSpPr>
        <p:spPr bwMode="white">
          <a:xfrm>
            <a:off x="5939047" y="3239776"/>
            <a:ext cx="171428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A06E0E-E157-2744-9C23-25A8AD871EF6}"/>
              </a:ext>
            </a:extLst>
          </p:cNvPr>
          <p:cNvSpPr/>
          <p:nvPr/>
        </p:nvSpPr>
        <p:spPr bwMode="white">
          <a:xfrm>
            <a:off x="2577142" y="3544687"/>
            <a:ext cx="180952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CEEEB2-C81B-63F3-B037-5AAD37BD9024}"/>
              </a:ext>
            </a:extLst>
          </p:cNvPr>
          <p:cNvSpPr/>
          <p:nvPr/>
        </p:nvSpPr>
        <p:spPr bwMode="white">
          <a:xfrm>
            <a:off x="5872380" y="3535158"/>
            <a:ext cx="314285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9B33B7-0E6D-049D-4AF4-97C41EE0630B}"/>
              </a:ext>
            </a:extLst>
          </p:cNvPr>
          <p:cNvSpPr/>
          <p:nvPr/>
        </p:nvSpPr>
        <p:spPr bwMode="white">
          <a:xfrm>
            <a:off x="3386666" y="5050185"/>
            <a:ext cx="200000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292BBD-841B-2447-9847-D87B34193E8D}"/>
              </a:ext>
            </a:extLst>
          </p:cNvPr>
          <p:cNvSpPr/>
          <p:nvPr/>
        </p:nvSpPr>
        <p:spPr bwMode="white">
          <a:xfrm>
            <a:off x="7005714" y="5050185"/>
            <a:ext cx="323809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43472" y="191683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7728" y="191683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31999" y="1916832"/>
            <a:ext cx="354665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184232" y="191683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0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B79B2-8E98-732D-014F-FAD1767A4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CE463-BE11-049E-4FF1-E1E1FFF9555E}"/>
              </a:ext>
            </a:extLst>
          </p:cNvPr>
          <p:cNvSpPr/>
          <p:nvPr/>
        </p:nvSpPr>
        <p:spPr bwMode="white">
          <a:xfrm>
            <a:off x="9700952" y="1057974"/>
            <a:ext cx="447619" cy="2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F61A6-9694-76B1-CCA5-48157123EC86}"/>
              </a:ext>
            </a:extLst>
          </p:cNvPr>
          <p:cNvSpPr/>
          <p:nvPr/>
        </p:nvSpPr>
        <p:spPr bwMode="white">
          <a:xfrm>
            <a:off x="1520000" y="2175641"/>
            <a:ext cx="333333" cy="2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C3E3B-1029-9B8D-C2D7-C8520E8D302E}"/>
              </a:ext>
            </a:extLst>
          </p:cNvPr>
          <p:cNvSpPr/>
          <p:nvPr/>
        </p:nvSpPr>
        <p:spPr bwMode="white">
          <a:xfrm>
            <a:off x="4062857" y="2175641"/>
            <a:ext cx="333333" cy="2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7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5DE60-4AD1-1D56-F371-96724C49E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0707C-F627-BCCE-13FA-BC4D71D244D9}"/>
              </a:ext>
            </a:extLst>
          </p:cNvPr>
          <p:cNvSpPr/>
          <p:nvPr/>
        </p:nvSpPr>
        <p:spPr bwMode="white">
          <a:xfrm>
            <a:off x="10777142" y="1592316"/>
            <a:ext cx="266666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20D9A2-E953-A7DE-0778-EB19268A3B06}"/>
              </a:ext>
            </a:extLst>
          </p:cNvPr>
          <p:cNvSpPr/>
          <p:nvPr/>
        </p:nvSpPr>
        <p:spPr bwMode="white">
          <a:xfrm>
            <a:off x="10777142" y="2155373"/>
            <a:ext cx="285715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244FE2-301E-35AB-B77B-4CCA8E0F23E9}"/>
              </a:ext>
            </a:extLst>
          </p:cNvPr>
          <p:cNvSpPr/>
          <p:nvPr/>
        </p:nvSpPr>
        <p:spPr bwMode="white">
          <a:xfrm>
            <a:off x="10767619" y="2718430"/>
            <a:ext cx="276190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351AC-59A9-7503-2E01-03597BB0A695}"/>
              </a:ext>
            </a:extLst>
          </p:cNvPr>
          <p:cNvSpPr/>
          <p:nvPr/>
        </p:nvSpPr>
        <p:spPr bwMode="white">
          <a:xfrm>
            <a:off x="10796190" y="3319660"/>
            <a:ext cx="247619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0B5905-E55D-3678-AF5C-8D88E2C5A346}"/>
              </a:ext>
            </a:extLst>
          </p:cNvPr>
          <p:cNvSpPr/>
          <p:nvPr/>
        </p:nvSpPr>
        <p:spPr bwMode="white">
          <a:xfrm>
            <a:off x="10758095" y="3844544"/>
            <a:ext cx="285715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2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DA823-11D5-3741-7EB0-FB5E9C2A1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C98E9-B0FE-E605-B241-A732AB4B619C}"/>
              </a:ext>
            </a:extLst>
          </p:cNvPr>
          <p:cNvSpPr/>
          <p:nvPr/>
        </p:nvSpPr>
        <p:spPr bwMode="white">
          <a:xfrm>
            <a:off x="8453333" y="1706597"/>
            <a:ext cx="247619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F8B45-95DA-7F1D-A966-BBFEA0A21886}"/>
              </a:ext>
            </a:extLst>
          </p:cNvPr>
          <p:cNvSpPr/>
          <p:nvPr/>
        </p:nvSpPr>
        <p:spPr bwMode="white">
          <a:xfrm>
            <a:off x="6158095" y="2927747"/>
            <a:ext cx="247619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4F186-A709-ECD6-F191-F883E32E6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1466F-4D61-316F-B318-6440A951E971}"/>
              </a:ext>
            </a:extLst>
          </p:cNvPr>
          <p:cNvSpPr/>
          <p:nvPr/>
        </p:nvSpPr>
        <p:spPr bwMode="white">
          <a:xfrm>
            <a:off x="5605714" y="1057838"/>
            <a:ext cx="228571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050CB-8903-AF9B-ADFE-1BCF64CF66FB}"/>
              </a:ext>
            </a:extLst>
          </p:cNvPr>
          <p:cNvSpPr/>
          <p:nvPr/>
        </p:nvSpPr>
        <p:spPr bwMode="white">
          <a:xfrm>
            <a:off x="8500952" y="2183269"/>
            <a:ext cx="228571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928A5-B341-4F6F-830D-4DE0569671E1}"/>
              </a:ext>
            </a:extLst>
          </p:cNvPr>
          <p:cNvSpPr/>
          <p:nvPr/>
        </p:nvSpPr>
        <p:spPr bwMode="white">
          <a:xfrm>
            <a:off x="8062857" y="3480377"/>
            <a:ext cx="228571" cy="1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5C281-AB89-F01E-471F-2195041E8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1F25A-F992-3CC5-F325-EDBF82D5B5E0}"/>
              </a:ext>
            </a:extLst>
          </p:cNvPr>
          <p:cNvSpPr/>
          <p:nvPr/>
        </p:nvSpPr>
        <p:spPr bwMode="white">
          <a:xfrm>
            <a:off x="1758095" y="2210300"/>
            <a:ext cx="619047" cy="4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CED79-5C9C-FE06-201A-7D801AF816D1}"/>
              </a:ext>
            </a:extLst>
          </p:cNvPr>
          <p:cNvSpPr/>
          <p:nvPr/>
        </p:nvSpPr>
        <p:spPr bwMode="white">
          <a:xfrm>
            <a:off x="6912000" y="2282308"/>
            <a:ext cx="432048" cy="35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7131BC-E39A-BC36-EFB7-234585E16C2C}"/>
              </a:ext>
            </a:extLst>
          </p:cNvPr>
          <p:cNvSpPr/>
          <p:nvPr/>
        </p:nvSpPr>
        <p:spPr bwMode="white">
          <a:xfrm>
            <a:off x="3967619" y="2210300"/>
            <a:ext cx="1280656" cy="4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B0D5F5-A052-F54A-3983-7AD3E3BD83DD}"/>
              </a:ext>
            </a:extLst>
          </p:cNvPr>
          <p:cNvSpPr/>
          <p:nvPr/>
        </p:nvSpPr>
        <p:spPr bwMode="white">
          <a:xfrm>
            <a:off x="9005798" y="2210300"/>
            <a:ext cx="1266666" cy="4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0D35F3-D756-DF72-F1DF-ADD35149038E}"/>
              </a:ext>
            </a:extLst>
          </p:cNvPr>
          <p:cNvSpPr/>
          <p:nvPr/>
        </p:nvSpPr>
        <p:spPr bwMode="white">
          <a:xfrm>
            <a:off x="1919536" y="3648634"/>
            <a:ext cx="576064" cy="5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99B112-0A64-022B-D172-8C2FF527D487}"/>
              </a:ext>
            </a:extLst>
          </p:cNvPr>
          <p:cNvSpPr/>
          <p:nvPr/>
        </p:nvSpPr>
        <p:spPr bwMode="white">
          <a:xfrm>
            <a:off x="5447929" y="3648634"/>
            <a:ext cx="648072" cy="5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C35F17-4018-1D97-53EA-39F4C100BB55}"/>
              </a:ext>
            </a:extLst>
          </p:cNvPr>
          <p:cNvSpPr/>
          <p:nvPr/>
        </p:nvSpPr>
        <p:spPr bwMode="white">
          <a:xfrm>
            <a:off x="9192344" y="3648634"/>
            <a:ext cx="556227" cy="5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B89CF03-DE52-4DFE-B006-A6A0EB8A6DD6}"/>
              </a:ext>
            </a:extLst>
          </p:cNvPr>
          <p:cNvSpPr/>
          <p:nvPr/>
        </p:nvSpPr>
        <p:spPr bwMode="white">
          <a:xfrm>
            <a:off x="1764247" y="4677376"/>
            <a:ext cx="866666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17164F3-7DE4-16AF-6371-A80C23C78445}"/>
              </a:ext>
            </a:extLst>
          </p:cNvPr>
          <p:cNvSpPr/>
          <p:nvPr/>
        </p:nvSpPr>
        <p:spPr bwMode="white">
          <a:xfrm>
            <a:off x="5196190" y="4677376"/>
            <a:ext cx="714285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40032F6-6618-A5B4-41AB-B6D9F7C87DFF}"/>
              </a:ext>
            </a:extLst>
          </p:cNvPr>
          <p:cNvSpPr/>
          <p:nvPr/>
        </p:nvSpPr>
        <p:spPr bwMode="white">
          <a:xfrm>
            <a:off x="8758095" y="4677376"/>
            <a:ext cx="990476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6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BBB24-58B2-CB30-12B9-400D11A32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F1B43-C87C-869F-6235-32FEB03271C6}"/>
              </a:ext>
            </a:extLst>
          </p:cNvPr>
          <p:cNvSpPr/>
          <p:nvPr/>
        </p:nvSpPr>
        <p:spPr bwMode="white">
          <a:xfrm>
            <a:off x="1062857" y="2497029"/>
            <a:ext cx="928687" cy="4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6A1595-5A2D-9E01-C04A-A2C29E47C7AC}"/>
              </a:ext>
            </a:extLst>
          </p:cNvPr>
          <p:cNvSpPr/>
          <p:nvPr/>
        </p:nvSpPr>
        <p:spPr bwMode="white">
          <a:xfrm>
            <a:off x="4472380" y="2420888"/>
            <a:ext cx="780952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72811A-2245-8A37-3A15-1F3BA1258721}"/>
              </a:ext>
            </a:extLst>
          </p:cNvPr>
          <p:cNvSpPr/>
          <p:nvPr/>
        </p:nvSpPr>
        <p:spPr bwMode="white">
          <a:xfrm>
            <a:off x="8091428" y="2497029"/>
            <a:ext cx="780952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9EE83D-E675-F4F1-3B75-15B31671446F}"/>
              </a:ext>
            </a:extLst>
          </p:cNvPr>
          <p:cNvSpPr/>
          <p:nvPr/>
        </p:nvSpPr>
        <p:spPr bwMode="white">
          <a:xfrm>
            <a:off x="9072380" y="2468435"/>
            <a:ext cx="780953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6D22E6F-2ACD-E916-69E1-30C15CF03BB6}"/>
              </a:ext>
            </a:extLst>
          </p:cNvPr>
          <p:cNvSpPr/>
          <p:nvPr/>
        </p:nvSpPr>
        <p:spPr bwMode="white">
          <a:xfrm>
            <a:off x="1062857" y="3307201"/>
            <a:ext cx="1266666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FCB43CD-AEA8-CF47-DD8A-A08771BABBE4}"/>
              </a:ext>
            </a:extLst>
          </p:cNvPr>
          <p:cNvSpPr/>
          <p:nvPr/>
        </p:nvSpPr>
        <p:spPr bwMode="white">
          <a:xfrm>
            <a:off x="4491428" y="3307201"/>
            <a:ext cx="1257142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AE5A51F-50FB-FE17-1C38-2B6E06E5F155}"/>
              </a:ext>
            </a:extLst>
          </p:cNvPr>
          <p:cNvSpPr/>
          <p:nvPr/>
        </p:nvSpPr>
        <p:spPr bwMode="white">
          <a:xfrm>
            <a:off x="8100952" y="3307201"/>
            <a:ext cx="1266666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91E09C2-766B-F989-BB8B-57E2E9CD4979}"/>
              </a:ext>
            </a:extLst>
          </p:cNvPr>
          <p:cNvSpPr/>
          <p:nvPr/>
        </p:nvSpPr>
        <p:spPr bwMode="white">
          <a:xfrm>
            <a:off x="1991544" y="2497029"/>
            <a:ext cx="847503" cy="4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F2B3E59-2B35-21B7-8A82-8304D1A8EEA7}"/>
              </a:ext>
            </a:extLst>
          </p:cNvPr>
          <p:cNvSpPr/>
          <p:nvPr/>
        </p:nvSpPr>
        <p:spPr bwMode="white">
          <a:xfrm>
            <a:off x="1053333" y="4107842"/>
            <a:ext cx="1247619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F093259-E45F-25B0-A6E2-4437119673F3}"/>
              </a:ext>
            </a:extLst>
          </p:cNvPr>
          <p:cNvSpPr/>
          <p:nvPr/>
        </p:nvSpPr>
        <p:spPr bwMode="white">
          <a:xfrm>
            <a:off x="4472380" y="4107842"/>
            <a:ext cx="1266666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DB6ED2B-DAE3-4507-4D1A-D379DEE17307}"/>
              </a:ext>
            </a:extLst>
          </p:cNvPr>
          <p:cNvSpPr/>
          <p:nvPr/>
        </p:nvSpPr>
        <p:spPr bwMode="white">
          <a:xfrm>
            <a:off x="8081904" y="4107842"/>
            <a:ext cx="1247620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2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2023-11-21T03:33:37Z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