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8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812" y="3033712"/>
            <a:ext cx="909637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ED88A6-BA73-2561-199B-0B6CBCE088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2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B530D2-0038-1090-3546-9A2413D298B4}"/>
              </a:ext>
            </a:extLst>
          </p:cNvPr>
          <p:cNvSpPr/>
          <p:nvPr/>
        </p:nvSpPr>
        <p:spPr bwMode="white">
          <a:xfrm>
            <a:off x="685714" y="1126283"/>
            <a:ext cx="1748571" cy="874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BECCB02-42BA-D807-F1C1-1A0805A9BA9A}"/>
              </a:ext>
            </a:extLst>
          </p:cNvPr>
          <p:cNvSpPr/>
          <p:nvPr/>
        </p:nvSpPr>
        <p:spPr bwMode="white">
          <a:xfrm>
            <a:off x="3677142" y="1160569"/>
            <a:ext cx="1688571" cy="780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0E6DF85-FFD9-DF86-B200-76DF523D3231}"/>
              </a:ext>
            </a:extLst>
          </p:cNvPr>
          <p:cNvSpPr/>
          <p:nvPr/>
        </p:nvSpPr>
        <p:spPr bwMode="white">
          <a:xfrm>
            <a:off x="685714" y="2369142"/>
            <a:ext cx="2914285" cy="754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9233C02-D79F-505D-02DF-4806A2CE5101}"/>
              </a:ext>
            </a:extLst>
          </p:cNvPr>
          <p:cNvSpPr/>
          <p:nvPr/>
        </p:nvSpPr>
        <p:spPr bwMode="white">
          <a:xfrm>
            <a:off x="4448571" y="2231999"/>
            <a:ext cx="3162857" cy="891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C737512-CE61-F374-4AA5-52ACDF2299C9}"/>
              </a:ext>
            </a:extLst>
          </p:cNvPr>
          <p:cNvSpPr/>
          <p:nvPr/>
        </p:nvSpPr>
        <p:spPr bwMode="white">
          <a:xfrm>
            <a:off x="685714" y="3492000"/>
            <a:ext cx="9010686" cy="3239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3058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2" grpId="0" animBg="1"/>
      <p:bldP spid="14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08E2FA-7008-CFFC-ACD6-466DF65432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565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C13C0D-7E8F-C063-D5B7-80E4FEC6337B}"/>
              </a:ext>
            </a:extLst>
          </p:cNvPr>
          <p:cNvSpPr/>
          <p:nvPr/>
        </p:nvSpPr>
        <p:spPr bwMode="white">
          <a:xfrm>
            <a:off x="3503712" y="3968232"/>
            <a:ext cx="648072" cy="97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66C4D7-E270-0DBE-B444-5917B260FAC5}"/>
              </a:ext>
            </a:extLst>
          </p:cNvPr>
          <p:cNvSpPr/>
          <p:nvPr/>
        </p:nvSpPr>
        <p:spPr bwMode="white">
          <a:xfrm>
            <a:off x="8153590" y="3968233"/>
            <a:ext cx="490410" cy="972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37A89E4-AA5D-B51D-9803-6DF72E0B581B}"/>
              </a:ext>
            </a:extLst>
          </p:cNvPr>
          <p:cNvSpPr/>
          <p:nvPr/>
        </p:nvSpPr>
        <p:spPr bwMode="white">
          <a:xfrm>
            <a:off x="3287688" y="5449130"/>
            <a:ext cx="504056" cy="860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FE6CB46-A582-00AA-47D8-A468ECE6481B}"/>
              </a:ext>
            </a:extLst>
          </p:cNvPr>
          <p:cNvSpPr/>
          <p:nvPr/>
        </p:nvSpPr>
        <p:spPr bwMode="white">
          <a:xfrm>
            <a:off x="8136382" y="5449130"/>
            <a:ext cx="507617" cy="860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77704E-EF6A-53C1-31E5-9DA3CB41EE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255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552568-83FD-6E01-2F9B-45B41A9E0DCA}"/>
              </a:ext>
            </a:extLst>
          </p:cNvPr>
          <p:cNvSpPr/>
          <p:nvPr/>
        </p:nvSpPr>
        <p:spPr bwMode="white">
          <a:xfrm>
            <a:off x="6139507" y="1823231"/>
            <a:ext cx="1522758" cy="472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CD0133-8240-BED9-04CA-DF5553AA8B9C}"/>
              </a:ext>
            </a:extLst>
          </p:cNvPr>
          <p:cNvSpPr/>
          <p:nvPr/>
        </p:nvSpPr>
        <p:spPr bwMode="white">
          <a:xfrm>
            <a:off x="6404334" y="2428551"/>
            <a:ext cx="1021477" cy="463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9A286F-A868-CF26-F4A3-8E47663BC1FE}"/>
              </a:ext>
            </a:extLst>
          </p:cNvPr>
          <p:cNvSpPr/>
          <p:nvPr/>
        </p:nvSpPr>
        <p:spPr bwMode="white">
          <a:xfrm>
            <a:off x="4588374" y="2977122"/>
            <a:ext cx="4171922" cy="73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DD30214-D58A-BB39-E37C-400A38219AE9}"/>
              </a:ext>
            </a:extLst>
          </p:cNvPr>
          <p:cNvSpPr/>
          <p:nvPr/>
        </p:nvSpPr>
        <p:spPr bwMode="white">
          <a:xfrm>
            <a:off x="6271921" y="4102640"/>
            <a:ext cx="510738" cy="463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B409A7E-3704-1BC8-090C-28965540AF5A}"/>
              </a:ext>
            </a:extLst>
          </p:cNvPr>
          <p:cNvSpPr/>
          <p:nvPr/>
        </p:nvSpPr>
        <p:spPr bwMode="white">
          <a:xfrm>
            <a:off x="6489458" y="4651211"/>
            <a:ext cx="1021477" cy="472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6D6C27F-87D0-9C6B-37C8-66723198AF88}"/>
              </a:ext>
            </a:extLst>
          </p:cNvPr>
          <p:cNvSpPr/>
          <p:nvPr/>
        </p:nvSpPr>
        <p:spPr bwMode="white">
          <a:xfrm>
            <a:off x="5969261" y="5143034"/>
            <a:ext cx="1030935" cy="482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7187FBE-AD6B-439A-2EA1-EDCC9B53F833}"/>
              </a:ext>
            </a:extLst>
          </p:cNvPr>
          <p:cNvSpPr/>
          <p:nvPr/>
        </p:nvSpPr>
        <p:spPr bwMode="white">
          <a:xfrm>
            <a:off x="4437044" y="5701064"/>
            <a:ext cx="539113" cy="463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6243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6F52C4-DF96-B6A1-555F-BD222D4FA4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585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BBB300-7105-883C-1E6C-6EB961B647D8}"/>
              </a:ext>
            </a:extLst>
          </p:cNvPr>
          <p:cNvSpPr/>
          <p:nvPr/>
        </p:nvSpPr>
        <p:spPr bwMode="white">
          <a:xfrm>
            <a:off x="3940505" y="2312377"/>
            <a:ext cx="280437" cy="335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8FFD9ED-1B6C-96B8-81AD-A3FCE76660C6}"/>
              </a:ext>
            </a:extLst>
          </p:cNvPr>
          <p:cNvSpPr/>
          <p:nvPr/>
        </p:nvSpPr>
        <p:spPr bwMode="white">
          <a:xfrm>
            <a:off x="7966136" y="2584075"/>
            <a:ext cx="289483" cy="344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2BB27A-873A-30E6-7899-DAD5BAEF8D8D}"/>
              </a:ext>
            </a:extLst>
          </p:cNvPr>
          <p:cNvSpPr/>
          <p:nvPr/>
        </p:nvSpPr>
        <p:spPr bwMode="white">
          <a:xfrm>
            <a:off x="9757316" y="2584075"/>
            <a:ext cx="542781" cy="344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BA389C-F15F-504B-2176-08EB7D6ACF9D}"/>
              </a:ext>
            </a:extLst>
          </p:cNvPr>
          <p:cNvSpPr/>
          <p:nvPr/>
        </p:nvSpPr>
        <p:spPr bwMode="white">
          <a:xfrm>
            <a:off x="3904319" y="2864830"/>
            <a:ext cx="506596" cy="344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9154886-91D4-A85F-68C9-D2FAD7E64F68}"/>
              </a:ext>
            </a:extLst>
          </p:cNvPr>
          <p:cNvSpPr/>
          <p:nvPr/>
        </p:nvSpPr>
        <p:spPr bwMode="white">
          <a:xfrm>
            <a:off x="4148571" y="3852000"/>
            <a:ext cx="515642" cy="344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9C7F9B2-0C54-A9D4-5132-D32EF08656D0}"/>
              </a:ext>
            </a:extLst>
          </p:cNvPr>
          <p:cNvSpPr/>
          <p:nvPr/>
        </p:nvSpPr>
        <p:spPr bwMode="white">
          <a:xfrm>
            <a:off x="7875672" y="4132754"/>
            <a:ext cx="280437" cy="344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0960258-13DD-4BAB-E219-F499D08F6E8A}"/>
              </a:ext>
            </a:extLst>
          </p:cNvPr>
          <p:cNvSpPr/>
          <p:nvPr/>
        </p:nvSpPr>
        <p:spPr bwMode="white">
          <a:xfrm>
            <a:off x="9657806" y="4132754"/>
            <a:ext cx="280437" cy="344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4D93AD7-C488-C6A9-C317-D01C6010BD5A}"/>
              </a:ext>
            </a:extLst>
          </p:cNvPr>
          <p:cNvSpPr/>
          <p:nvPr/>
        </p:nvSpPr>
        <p:spPr bwMode="white">
          <a:xfrm>
            <a:off x="4148571" y="4431622"/>
            <a:ext cx="506596" cy="335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754F7AA-2986-709F-7DD6-978F199B6398}"/>
              </a:ext>
            </a:extLst>
          </p:cNvPr>
          <p:cNvSpPr/>
          <p:nvPr/>
        </p:nvSpPr>
        <p:spPr bwMode="white">
          <a:xfrm>
            <a:off x="4148571" y="5409735"/>
            <a:ext cx="506596" cy="335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F945579-3E18-32E0-2470-E5C3C6764143}"/>
              </a:ext>
            </a:extLst>
          </p:cNvPr>
          <p:cNvSpPr/>
          <p:nvPr/>
        </p:nvSpPr>
        <p:spPr bwMode="white">
          <a:xfrm>
            <a:off x="7875672" y="5690490"/>
            <a:ext cx="280437" cy="335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8E6196A-E106-D29E-4BA1-983A8659914F}"/>
              </a:ext>
            </a:extLst>
          </p:cNvPr>
          <p:cNvSpPr/>
          <p:nvPr/>
        </p:nvSpPr>
        <p:spPr bwMode="white">
          <a:xfrm>
            <a:off x="9657806" y="5690490"/>
            <a:ext cx="271389" cy="335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DDC3993-E641-6AA0-DF24-84CD75248C54}"/>
              </a:ext>
            </a:extLst>
          </p:cNvPr>
          <p:cNvSpPr/>
          <p:nvPr/>
        </p:nvSpPr>
        <p:spPr bwMode="white">
          <a:xfrm>
            <a:off x="4148571" y="5971245"/>
            <a:ext cx="515642" cy="335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0231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19C83A-DEA0-599D-F1F5-028A1AFD4D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8DAB66-D645-C3DF-8A80-3EB872D8D263}"/>
              </a:ext>
            </a:extLst>
          </p:cNvPr>
          <p:cNvSpPr/>
          <p:nvPr/>
        </p:nvSpPr>
        <p:spPr bwMode="white">
          <a:xfrm>
            <a:off x="2939047" y="1210185"/>
            <a:ext cx="828571" cy="362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EE9B41-0BDA-23F1-DEA9-10B0CB4AECA1}"/>
              </a:ext>
            </a:extLst>
          </p:cNvPr>
          <p:cNvSpPr/>
          <p:nvPr/>
        </p:nvSpPr>
        <p:spPr bwMode="white">
          <a:xfrm>
            <a:off x="7872380" y="1210185"/>
            <a:ext cx="304761" cy="352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C86FB9-8317-7B6D-804D-D0CE4CCB6D59}"/>
              </a:ext>
            </a:extLst>
          </p:cNvPr>
          <p:cNvSpPr/>
          <p:nvPr/>
        </p:nvSpPr>
        <p:spPr bwMode="white">
          <a:xfrm>
            <a:off x="2891428" y="1800884"/>
            <a:ext cx="1076190" cy="362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966A6A6-491F-3FF7-44BB-A7C3D34C7DD9}"/>
              </a:ext>
            </a:extLst>
          </p:cNvPr>
          <p:cNvSpPr/>
          <p:nvPr/>
        </p:nvSpPr>
        <p:spPr bwMode="white">
          <a:xfrm>
            <a:off x="7834285" y="1800884"/>
            <a:ext cx="542857" cy="362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196AF94-DEC0-4CCB-17CB-74690AD8A66F}"/>
              </a:ext>
            </a:extLst>
          </p:cNvPr>
          <p:cNvSpPr/>
          <p:nvPr/>
        </p:nvSpPr>
        <p:spPr bwMode="white">
          <a:xfrm>
            <a:off x="3443809" y="2839372"/>
            <a:ext cx="561904" cy="362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83A5E7D-CF31-3BE5-89DA-C9B9B4D94016}"/>
              </a:ext>
            </a:extLst>
          </p:cNvPr>
          <p:cNvSpPr/>
          <p:nvPr/>
        </p:nvSpPr>
        <p:spPr bwMode="white">
          <a:xfrm>
            <a:off x="8120000" y="2839372"/>
            <a:ext cx="542857" cy="362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FD85C95-5A57-58CC-E8E1-4F8EA8ABB34E}"/>
              </a:ext>
            </a:extLst>
          </p:cNvPr>
          <p:cNvSpPr/>
          <p:nvPr/>
        </p:nvSpPr>
        <p:spPr bwMode="white">
          <a:xfrm>
            <a:off x="3253333" y="3439599"/>
            <a:ext cx="1085714" cy="362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FBC1151-B7EC-27B4-6285-D5F2D4EE88F4}"/>
              </a:ext>
            </a:extLst>
          </p:cNvPr>
          <p:cNvSpPr/>
          <p:nvPr/>
        </p:nvSpPr>
        <p:spPr bwMode="white">
          <a:xfrm>
            <a:off x="8100952" y="3439599"/>
            <a:ext cx="571428" cy="362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725388B-0AAD-7439-2404-709702C5558A}"/>
              </a:ext>
            </a:extLst>
          </p:cNvPr>
          <p:cNvSpPr/>
          <p:nvPr/>
        </p:nvSpPr>
        <p:spPr bwMode="white">
          <a:xfrm>
            <a:off x="3300952" y="4468559"/>
            <a:ext cx="780952" cy="362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CAF57D4-BB00-4393-6A0C-9A42CFA4DB22}"/>
              </a:ext>
            </a:extLst>
          </p:cNvPr>
          <p:cNvSpPr/>
          <p:nvPr/>
        </p:nvSpPr>
        <p:spPr bwMode="white">
          <a:xfrm>
            <a:off x="8272380" y="4478086"/>
            <a:ext cx="295238" cy="352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0C2E1CA-F914-E1D6-4C6B-437C77727731}"/>
              </a:ext>
            </a:extLst>
          </p:cNvPr>
          <p:cNvSpPr/>
          <p:nvPr/>
        </p:nvSpPr>
        <p:spPr bwMode="white">
          <a:xfrm>
            <a:off x="3177142" y="5059258"/>
            <a:ext cx="990476" cy="362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3C93B70-60B2-EF6D-D5D5-0A8B266A2994}"/>
              </a:ext>
            </a:extLst>
          </p:cNvPr>
          <p:cNvSpPr/>
          <p:nvPr/>
        </p:nvSpPr>
        <p:spPr bwMode="white">
          <a:xfrm>
            <a:off x="8215238" y="5059258"/>
            <a:ext cx="542857" cy="362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242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9F8D56-7030-FDA8-98BB-4A26902C8E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413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3684C9-8DA5-A308-F8D8-3A8FCFC619DB}"/>
              </a:ext>
            </a:extLst>
          </p:cNvPr>
          <p:cNvSpPr/>
          <p:nvPr/>
        </p:nvSpPr>
        <p:spPr bwMode="white">
          <a:xfrm>
            <a:off x="6123456" y="4036433"/>
            <a:ext cx="234007" cy="27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2A72DB-D737-1BD8-4119-00EC6E61FBB3}"/>
              </a:ext>
            </a:extLst>
          </p:cNvPr>
          <p:cNvSpPr/>
          <p:nvPr/>
        </p:nvSpPr>
        <p:spPr bwMode="white">
          <a:xfrm>
            <a:off x="4719409" y="4256334"/>
            <a:ext cx="156005" cy="26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3EAA84-153E-9AF1-B30E-52B0FD713DB1}"/>
              </a:ext>
            </a:extLst>
          </p:cNvPr>
          <p:cNvSpPr/>
          <p:nvPr/>
        </p:nvSpPr>
        <p:spPr bwMode="white">
          <a:xfrm>
            <a:off x="6137639" y="4483330"/>
            <a:ext cx="226916" cy="27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45AC230-1EF3-378E-05CE-8F6B51CA00A4}"/>
              </a:ext>
            </a:extLst>
          </p:cNvPr>
          <p:cNvSpPr/>
          <p:nvPr/>
        </p:nvSpPr>
        <p:spPr bwMode="white">
          <a:xfrm>
            <a:off x="6144730" y="5824019"/>
            <a:ext cx="234007" cy="26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29992A5-D657-4C88-309C-AC1FAF9E3792}"/>
              </a:ext>
            </a:extLst>
          </p:cNvPr>
          <p:cNvSpPr/>
          <p:nvPr/>
        </p:nvSpPr>
        <p:spPr bwMode="white">
          <a:xfrm>
            <a:off x="4641406" y="6043921"/>
            <a:ext cx="219825" cy="26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6058F7E-E021-21EE-1B5C-2FF79E36A250}"/>
              </a:ext>
            </a:extLst>
          </p:cNvPr>
          <p:cNvSpPr/>
          <p:nvPr/>
        </p:nvSpPr>
        <p:spPr bwMode="white">
          <a:xfrm>
            <a:off x="6166003" y="6278009"/>
            <a:ext cx="226916" cy="26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352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3DE7C5-1D53-9356-CF92-6C3CE2C560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208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CB6B6F-3F24-5788-DCA6-8978A03A3A23}"/>
              </a:ext>
            </a:extLst>
          </p:cNvPr>
          <p:cNvSpPr/>
          <p:nvPr/>
        </p:nvSpPr>
        <p:spPr bwMode="white">
          <a:xfrm>
            <a:off x="1310266" y="2852936"/>
            <a:ext cx="2147566" cy="669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DB04310-9EA5-075D-AD49-7BCE8D69073A}"/>
              </a:ext>
            </a:extLst>
          </p:cNvPr>
          <p:cNvSpPr/>
          <p:nvPr/>
        </p:nvSpPr>
        <p:spPr bwMode="white">
          <a:xfrm>
            <a:off x="1310266" y="3789040"/>
            <a:ext cx="214756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35DF7D-1CD5-369D-4D10-E02AA5046BCB}"/>
              </a:ext>
            </a:extLst>
          </p:cNvPr>
          <p:cNvSpPr/>
          <p:nvPr/>
        </p:nvSpPr>
        <p:spPr bwMode="white">
          <a:xfrm>
            <a:off x="1322825" y="4696841"/>
            <a:ext cx="6518054" cy="2035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235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2C21DB-F6FA-FB48-9D71-2EA3F195AE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829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C795D46-43EF-3E69-1F1E-5C09D1383C02}"/>
              </a:ext>
            </a:extLst>
          </p:cNvPr>
          <p:cNvSpPr/>
          <p:nvPr/>
        </p:nvSpPr>
        <p:spPr bwMode="white">
          <a:xfrm>
            <a:off x="1497700" y="3501008"/>
            <a:ext cx="2441811" cy="844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24CD7C2-5DFA-1A69-A5CF-3B368093CF01}"/>
              </a:ext>
            </a:extLst>
          </p:cNvPr>
          <p:cNvSpPr/>
          <p:nvPr/>
        </p:nvSpPr>
        <p:spPr bwMode="white">
          <a:xfrm>
            <a:off x="1497700" y="4725144"/>
            <a:ext cx="2851567" cy="7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B1576CE-7589-D5B5-BE74-5B9C649FCB76}"/>
              </a:ext>
            </a:extLst>
          </p:cNvPr>
          <p:cNvSpPr/>
          <p:nvPr/>
        </p:nvSpPr>
        <p:spPr bwMode="white">
          <a:xfrm>
            <a:off x="1514425" y="5953394"/>
            <a:ext cx="7977699" cy="77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7959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67213C-AC05-F8B3-1EC7-39501BA274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23447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2023-11-21T10:39:02Z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