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3133725"/>
            <a:ext cx="77438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DFA1A-AFC8-0BC1-A4A1-7FD0D00E1A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9BE135-638E-B3BF-071D-508D40D47798}"/>
              </a:ext>
            </a:extLst>
          </p:cNvPr>
          <p:cNvSpPr/>
          <p:nvPr/>
        </p:nvSpPr>
        <p:spPr bwMode="white">
          <a:xfrm>
            <a:off x="1196190" y="972000"/>
            <a:ext cx="2761904" cy="108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0E4FC30-F8F6-FED7-959C-B0B427A8FB00}"/>
              </a:ext>
            </a:extLst>
          </p:cNvPr>
          <p:cNvSpPr/>
          <p:nvPr/>
        </p:nvSpPr>
        <p:spPr bwMode="white">
          <a:xfrm>
            <a:off x="681904" y="2420888"/>
            <a:ext cx="2101728" cy="89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4A5B615-6E63-6C98-1D66-F440F8C037CD}"/>
              </a:ext>
            </a:extLst>
          </p:cNvPr>
          <p:cNvSpPr/>
          <p:nvPr/>
        </p:nvSpPr>
        <p:spPr bwMode="white">
          <a:xfrm>
            <a:off x="681904" y="3789040"/>
            <a:ext cx="2380952" cy="87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3B35E16-35E9-3B96-027C-153235664F10}"/>
              </a:ext>
            </a:extLst>
          </p:cNvPr>
          <p:cNvSpPr/>
          <p:nvPr/>
        </p:nvSpPr>
        <p:spPr bwMode="white">
          <a:xfrm>
            <a:off x="681904" y="5046383"/>
            <a:ext cx="5676190" cy="96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92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1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18AF7-13F4-35BB-46D6-08DD9149ED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492F80-5C2D-D000-CFD7-E6D69751EE48}"/>
              </a:ext>
            </a:extLst>
          </p:cNvPr>
          <p:cNvSpPr/>
          <p:nvPr/>
        </p:nvSpPr>
        <p:spPr bwMode="white">
          <a:xfrm>
            <a:off x="4007768" y="4900687"/>
            <a:ext cx="504056" cy="97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D85B12-8050-0E2E-634A-559F93F02E51}"/>
              </a:ext>
            </a:extLst>
          </p:cNvPr>
          <p:cNvSpPr/>
          <p:nvPr/>
        </p:nvSpPr>
        <p:spPr bwMode="white">
          <a:xfrm>
            <a:off x="6960096" y="4900687"/>
            <a:ext cx="504056" cy="97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0A881F-2DD9-C0F2-BCF7-18C2923F5936}"/>
              </a:ext>
            </a:extLst>
          </p:cNvPr>
          <p:cNvSpPr/>
          <p:nvPr/>
        </p:nvSpPr>
        <p:spPr bwMode="white">
          <a:xfrm>
            <a:off x="10056440" y="4900687"/>
            <a:ext cx="432048" cy="97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80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A0CDF-BFF2-4FBD-74A8-C7A7118626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1B4E46-9481-BF19-BA8A-318B3A8B181E}"/>
              </a:ext>
            </a:extLst>
          </p:cNvPr>
          <p:cNvSpPr/>
          <p:nvPr/>
        </p:nvSpPr>
        <p:spPr bwMode="white">
          <a:xfrm>
            <a:off x="1300952" y="3429000"/>
            <a:ext cx="205874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0B148F1-93F2-ECA2-F07F-8AED4824102E}"/>
              </a:ext>
            </a:extLst>
          </p:cNvPr>
          <p:cNvSpPr/>
          <p:nvPr/>
        </p:nvSpPr>
        <p:spPr bwMode="white">
          <a:xfrm>
            <a:off x="1300952" y="4869160"/>
            <a:ext cx="942857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60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DF893C-2D7E-038B-B33B-CD205D0304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1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ECC108-D5AE-8485-9533-136DCE708748}"/>
              </a:ext>
            </a:extLst>
          </p:cNvPr>
          <p:cNvSpPr/>
          <p:nvPr/>
        </p:nvSpPr>
        <p:spPr bwMode="white">
          <a:xfrm>
            <a:off x="5953082" y="3924224"/>
            <a:ext cx="574966" cy="94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598EC4-896D-650E-BED8-5E4CC51601F5}"/>
              </a:ext>
            </a:extLst>
          </p:cNvPr>
          <p:cNvSpPr/>
          <p:nvPr/>
        </p:nvSpPr>
        <p:spPr bwMode="white">
          <a:xfrm>
            <a:off x="7640300" y="3924225"/>
            <a:ext cx="615939" cy="94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A3E714-DED3-B7D3-C432-632C366BEB27}"/>
              </a:ext>
            </a:extLst>
          </p:cNvPr>
          <p:cNvSpPr/>
          <p:nvPr/>
        </p:nvSpPr>
        <p:spPr bwMode="white">
          <a:xfrm>
            <a:off x="5519936" y="5468050"/>
            <a:ext cx="541417" cy="91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4ACF95-7768-B1E8-4518-C9178608BF63}"/>
              </a:ext>
            </a:extLst>
          </p:cNvPr>
          <p:cNvSpPr/>
          <p:nvPr/>
        </p:nvSpPr>
        <p:spPr bwMode="white">
          <a:xfrm>
            <a:off x="7248128" y="5468050"/>
            <a:ext cx="576064" cy="91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779CBF-6FC9-6929-1C08-382AF7705356}"/>
              </a:ext>
            </a:extLst>
          </p:cNvPr>
          <p:cNvSpPr/>
          <p:nvPr/>
        </p:nvSpPr>
        <p:spPr bwMode="white">
          <a:xfrm>
            <a:off x="9192344" y="5468050"/>
            <a:ext cx="504056" cy="91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773F67-2DE1-D3F3-58F2-8490BD65A9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03BE20-B195-1DC3-C359-BCD3798DB2B8}"/>
              </a:ext>
            </a:extLst>
          </p:cNvPr>
          <p:cNvSpPr/>
          <p:nvPr/>
        </p:nvSpPr>
        <p:spPr bwMode="white">
          <a:xfrm>
            <a:off x="5596190" y="1250130"/>
            <a:ext cx="571818" cy="88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5FDF2A-EFA7-4E1A-F365-5019E1E55A05}"/>
              </a:ext>
            </a:extLst>
          </p:cNvPr>
          <p:cNvSpPr/>
          <p:nvPr/>
        </p:nvSpPr>
        <p:spPr bwMode="white">
          <a:xfrm>
            <a:off x="6662857" y="1644897"/>
            <a:ext cx="439215" cy="6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CCF503-FBB0-9A73-8604-8585724C4238}"/>
              </a:ext>
            </a:extLst>
          </p:cNvPr>
          <p:cNvSpPr/>
          <p:nvPr/>
        </p:nvSpPr>
        <p:spPr bwMode="white">
          <a:xfrm>
            <a:off x="7752184" y="1250130"/>
            <a:ext cx="568936" cy="88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B21DCA-162C-C4D0-CA82-55DAA8302C14}"/>
              </a:ext>
            </a:extLst>
          </p:cNvPr>
          <p:cNvSpPr/>
          <p:nvPr/>
        </p:nvSpPr>
        <p:spPr bwMode="white">
          <a:xfrm>
            <a:off x="5470700" y="2775364"/>
            <a:ext cx="510924" cy="89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4087E73-21BD-CC7B-D3D6-9A78B654DCE3}"/>
              </a:ext>
            </a:extLst>
          </p:cNvPr>
          <p:cNvSpPr/>
          <p:nvPr/>
        </p:nvSpPr>
        <p:spPr bwMode="white">
          <a:xfrm>
            <a:off x="6510476" y="3017607"/>
            <a:ext cx="448179" cy="3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E03D40A-E758-B031-4221-2AC747C782AE}"/>
              </a:ext>
            </a:extLst>
          </p:cNvPr>
          <p:cNvSpPr/>
          <p:nvPr/>
        </p:nvSpPr>
        <p:spPr bwMode="white">
          <a:xfrm>
            <a:off x="7536160" y="2775364"/>
            <a:ext cx="720080" cy="89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239403C-FB6A-A566-809C-297FFDAD94A9}"/>
              </a:ext>
            </a:extLst>
          </p:cNvPr>
          <p:cNvSpPr/>
          <p:nvPr/>
        </p:nvSpPr>
        <p:spPr bwMode="white">
          <a:xfrm>
            <a:off x="5596190" y="4515925"/>
            <a:ext cx="977030" cy="43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B5D8482-3853-5EA0-1602-061987528F86}"/>
              </a:ext>
            </a:extLst>
          </p:cNvPr>
          <p:cNvSpPr/>
          <p:nvPr/>
        </p:nvSpPr>
        <p:spPr bwMode="white">
          <a:xfrm>
            <a:off x="8321120" y="4515925"/>
            <a:ext cx="968067" cy="44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28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4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B9EA8F-23EF-F624-2510-F9AAA683BF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7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7A213B-9388-473F-076D-B2A5452567F2}"/>
              </a:ext>
            </a:extLst>
          </p:cNvPr>
          <p:cNvSpPr/>
          <p:nvPr/>
        </p:nvSpPr>
        <p:spPr bwMode="white">
          <a:xfrm>
            <a:off x="1482760" y="3208144"/>
            <a:ext cx="2453000" cy="86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9C15262-8BD9-8177-9874-8EEDAD5ED480}"/>
              </a:ext>
            </a:extLst>
          </p:cNvPr>
          <p:cNvSpPr/>
          <p:nvPr/>
        </p:nvSpPr>
        <p:spPr bwMode="white">
          <a:xfrm>
            <a:off x="5015880" y="3208145"/>
            <a:ext cx="2880320" cy="86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FAB6C2A-7E33-D0E6-56C3-13D75E26FDA6}"/>
              </a:ext>
            </a:extLst>
          </p:cNvPr>
          <p:cNvSpPr/>
          <p:nvPr/>
        </p:nvSpPr>
        <p:spPr bwMode="white">
          <a:xfrm>
            <a:off x="1482760" y="4434168"/>
            <a:ext cx="1440770" cy="77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2FB8986-7A0F-B1EA-3795-2F9D5E22E934}"/>
              </a:ext>
            </a:extLst>
          </p:cNvPr>
          <p:cNvSpPr/>
          <p:nvPr/>
        </p:nvSpPr>
        <p:spPr bwMode="white">
          <a:xfrm>
            <a:off x="5015880" y="4434169"/>
            <a:ext cx="1482610" cy="86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36547257-5BBC-10F1-49AE-3230822266A8}"/>
              </a:ext>
            </a:extLst>
          </p:cNvPr>
          <p:cNvSpPr/>
          <p:nvPr/>
        </p:nvSpPr>
        <p:spPr bwMode="white">
          <a:xfrm>
            <a:off x="1482760" y="5567663"/>
            <a:ext cx="1156856" cy="9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3E91E430-53DC-469F-3B57-C6AFBD2E756C}"/>
              </a:ext>
            </a:extLst>
          </p:cNvPr>
          <p:cNvSpPr/>
          <p:nvPr/>
        </p:nvSpPr>
        <p:spPr bwMode="white">
          <a:xfrm>
            <a:off x="5015880" y="5567663"/>
            <a:ext cx="835419" cy="8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22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29" grpId="0" animBg="1"/>
      <p:bldP spid="33" grpId="0" animBg="1"/>
      <p:bldP spid="38" grpId="0" animBg="1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9DE1F7-8BF7-1EED-CFC9-482B455FB5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06DC9D-0498-ADD5-B563-E57E6F22C7BC}"/>
              </a:ext>
            </a:extLst>
          </p:cNvPr>
          <p:cNvSpPr/>
          <p:nvPr/>
        </p:nvSpPr>
        <p:spPr bwMode="white">
          <a:xfrm>
            <a:off x="683428" y="2348880"/>
            <a:ext cx="298971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04DDE4-3E11-FDD5-EDFC-8125D705CDC5}"/>
              </a:ext>
            </a:extLst>
          </p:cNvPr>
          <p:cNvSpPr/>
          <p:nvPr/>
        </p:nvSpPr>
        <p:spPr bwMode="white">
          <a:xfrm>
            <a:off x="4880000" y="2420888"/>
            <a:ext cx="286171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6B18208-7064-09E6-E908-DE3CD7A61029}"/>
              </a:ext>
            </a:extLst>
          </p:cNvPr>
          <p:cNvSpPr/>
          <p:nvPr/>
        </p:nvSpPr>
        <p:spPr bwMode="white">
          <a:xfrm>
            <a:off x="683428" y="3933056"/>
            <a:ext cx="1837714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E2DE7FA-44D3-0807-9767-36E1C7568366}"/>
              </a:ext>
            </a:extLst>
          </p:cNvPr>
          <p:cNvSpPr/>
          <p:nvPr/>
        </p:nvSpPr>
        <p:spPr bwMode="white">
          <a:xfrm>
            <a:off x="4880000" y="3933056"/>
            <a:ext cx="1901714" cy="108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5BAA0605-757A-DE4D-8559-180FFE7E670D}"/>
              </a:ext>
            </a:extLst>
          </p:cNvPr>
          <p:cNvSpPr/>
          <p:nvPr/>
        </p:nvSpPr>
        <p:spPr bwMode="white">
          <a:xfrm>
            <a:off x="720000" y="5301208"/>
            <a:ext cx="1014856" cy="106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5112E9C-654F-6B80-E305-BDFE0374863F}"/>
              </a:ext>
            </a:extLst>
          </p:cNvPr>
          <p:cNvSpPr/>
          <p:nvPr/>
        </p:nvSpPr>
        <p:spPr bwMode="white">
          <a:xfrm>
            <a:off x="4799856" y="5301208"/>
            <a:ext cx="1152127" cy="106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59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23" grpId="0" animBg="1"/>
      <p:bldP spid="25" grpId="0" animBg="1"/>
      <p:bldP spid="35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68CD4F-620C-1EBE-2769-F82AA75C66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B6FFD6-6990-0DB5-5996-0F2D29012AC7}"/>
              </a:ext>
            </a:extLst>
          </p:cNvPr>
          <p:cNvSpPr/>
          <p:nvPr/>
        </p:nvSpPr>
        <p:spPr bwMode="white">
          <a:xfrm>
            <a:off x="681904" y="2554012"/>
            <a:ext cx="3253856" cy="102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A78D6F0-2490-92A8-FF33-2B2972D1E944}"/>
              </a:ext>
            </a:extLst>
          </p:cNvPr>
          <p:cNvSpPr/>
          <p:nvPr/>
        </p:nvSpPr>
        <p:spPr bwMode="white">
          <a:xfrm>
            <a:off x="5053333" y="2630255"/>
            <a:ext cx="5291139" cy="95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AE736AF-4DE1-0178-14E1-071CB7275984}"/>
              </a:ext>
            </a:extLst>
          </p:cNvPr>
          <p:cNvSpPr/>
          <p:nvPr/>
        </p:nvSpPr>
        <p:spPr bwMode="white">
          <a:xfrm>
            <a:off x="681904" y="4077072"/>
            <a:ext cx="195771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2C5E854-BB9E-4031-DBFD-3CD50D624CA7}"/>
              </a:ext>
            </a:extLst>
          </p:cNvPr>
          <p:cNvSpPr/>
          <p:nvPr/>
        </p:nvSpPr>
        <p:spPr bwMode="white">
          <a:xfrm>
            <a:off x="5053332" y="4077072"/>
            <a:ext cx="1978771" cy="116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C3E0A42-19B0-7CD2-41FE-1CD5B6F17791}"/>
              </a:ext>
            </a:extLst>
          </p:cNvPr>
          <p:cNvSpPr/>
          <p:nvPr/>
        </p:nvSpPr>
        <p:spPr bwMode="white">
          <a:xfrm>
            <a:off x="4943872" y="5641798"/>
            <a:ext cx="1152127" cy="101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C3347F8-AA9F-EC16-6F81-8E7CF84DC33F}"/>
              </a:ext>
            </a:extLst>
          </p:cNvPr>
          <p:cNvSpPr/>
          <p:nvPr/>
        </p:nvSpPr>
        <p:spPr bwMode="white">
          <a:xfrm>
            <a:off x="681904" y="5578980"/>
            <a:ext cx="1009523" cy="107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17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25" grpId="0" animBg="1"/>
      <p:bldP spid="27" grpId="0" animBg="1"/>
      <p:bldP spid="32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243386-17B4-D12E-4DD6-3CE4600E70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585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93F690-7128-F011-9AF7-1A23D22337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C79BA8-2BF4-738B-AC0F-C4C6886A12DD}"/>
              </a:ext>
            </a:extLst>
          </p:cNvPr>
          <p:cNvSpPr/>
          <p:nvPr/>
        </p:nvSpPr>
        <p:spPr bwMode="white">
          <a:xfrm>
            <a:off x="1196190" y="1052736"/>
            <a:ext cx="234285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982AB72-5621-3F5D-64F2-C1492E18EF79}"/>
              </a:ext>
            </a:extLst>
          </p:cNvPr>
          <p:cNvSpPr/>
          <p:nvPr/>
        </p:nvSpPr>
        <p:spPr bwMode="white">
          <a:xfrm>
            <a:off x="681904" y="2420888"/>
            <a:ext cx="285714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381D08A-010A-E109-265F-BEB81FEF8305}"/>
              </a:ext>
            </a:extLst>
          </p:cNvPr>
          <p:cNvSpPr/>
          <p:nvPr/>
        </p:nvSpPr>
        <p:spPr bwMode="white">
          <a:xfrm>
            <a:off x="720000" y="3717032"/>
            <a:ext cx="2190475" cy="92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ACF040C-FAF9-9A54-66E1-252D329A35F2}"/>
              </a:ext>
            </a:extLst>
          </p:cNvPr>
          <p:cNvSpPr/>
          <p:nvPr/>
        </p:nvSpPr>
        <p:spPr bwMode="white">
          <a:xfrm>
            <a:off x="720000" y="5157705"/>
            <a:ext cx="6066665" cy="82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19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1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FC14B7-9D75-8CB2-B5D2-F32BC3C262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058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2023-11-22T07:13:25Z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