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048000"/>
            <a:ext cx="63150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EA6513-3619-DA21-FE49-C2A2301B58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02ECD3-B959-B84F-E220-07D486BCBE47}"/>
              </a:ext>
            </a:extLst>
          </p:cNvPr>
          <p:cNvSpPr/>
          <p:nvPr/>
        </p:nvSpPr>
        <p:spPr bwMode="white">
          <a:xfrm>
            <a:off x="681904" y="1314958"/>
            <a:ext cx="3209523" cy="37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2FE261-BF7D-3034-DB16-1FFD2873FA9D}"/>
              </a:ext>
            </a:extLst>
          </p:cNvPr>
          <p:cNvSpPr/>
          <p:nvPr/>
        </p:nvSpPr>
        <p:spPr bwMode="white">
          <a:xfrm>
            <a:off x="681904" y="2181882"/>
            <a:ext cx="4809523" cy="40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D12A40-870A-67C8-CC40-1318C4D39CBD}"/>
              </a:ext>
            </a:extLst>
          </p:cNvPr>
          <p:cNvSpPr/>
          <p:nvPr/>
        </p:nvSpPr>
        <p:spPr bwMode="white">
          <a:xfrm>
            <a:off x="681904" y="3029753"/>
            <a:ext cx="4533333" cy="4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940834-36DB-7A13-1530-539B71CD97F7}"/>
              </a:ext>
            </a:extLst>
          </p:cNvPr>
          <p:cNvSpPr/>
          <p:nvPr/>
        </p:nvSpPr>
        <p:spPr bwMode="white">
          <a:xfrm>
            <a:off x="681904" y="3849043"/>
            <a:ext cx="2533776" cy="4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634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32C801-0C6E-F865-4BDD-9577C66D31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496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34616E-ECD6-DD28-BB8C-3D590F93ED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E9E2FC-FB60-7063-DD52-877EC7A5133C}"/>
              </a:ext>
            </a:extLst>
          </p:cNvPr>
          <p:cNvSpPr/>
          <p:nvPr/>
        </p:nvSpPr>
        <p:spPr bwMode="white">
          <a:xfrm>
            <a:off x="681904" y="1076885"/>
            <a:ext cx="2695238" cy="34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6141D6-EBC2-84D1-FE88-DB2B7197F0BD}"/>
              </a:ext>
            </a:extLst>
          </p:cNvPr>
          <p:cNvSpPr/>
          <p:nvPr/>
        </p:nvSpPr>
        <p:spPr bwMode="white">
          <a:xfrm>
            <a:off x="3790765" y="1076885"/>
            <a:ext cx="2643520" cy="34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757A56-3324-FDCD-40E7-872D39171AD6}"/>
              </a:ext>
            </a:extLst>
          </p:cNvPr>
          <p:cNvSpPr/>
          <p:nvPr/>
        </p:nvSpPr>
        <p:spPr bwMode="white">
          <a:xfrm>
            <a:off x="1196190" y="1887363"/>
            <a:ext cx="6838095" cy="41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E0D69F-6D3A-6902-DADE-B9DE1CF81C21}"/>
              </a:ext>
            </a:extLst>
          </p:cNvPr>
          <p:cNvSpPr/>
          <p:nvPr/>
        </p:nvSpPr>
        <p:spPr bwMode="white">
          <a:xfrm>
            <a:off x="681904" y="2745516"/>
            <a:ext cx="5276190" cy="41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3AA3EC-7646-C940-211F-DFCB813DF5EC}"/>
              </a:ext>
            </a:extLst>
          </p:cNvPr>
          <p:cNvSpPr/>
          <p:nvPr/>
        </p:nvSpPr>
        <p:spPr bwMode="white">
          <a:xfrm>
            <a:off x="720000" y="3575065"/>
            <a:ext cx="2657142" cy="4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59CE3E-FAFE-2AD0-0E0B-8C1B9DD36D74}"/>
              </a:ext>
            </a:extLst>
          </p:cNvPr>
          <p:cNvSpPr/>
          <p:nvPr/>
        </p:nvSpPr>
        <p:spPr bwMode="white">
          <a:xfrm>
            <a:off x="681904" y="4414148"/>
            <a:ext cx="5276190" cy="4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EBA70E-F9DE-80D3-A1A5-B388716422D6}"/>
              </a:ext>
            </a:extLst>
          </p:cNvPr>
          <p:cNvSpPr/>
          <p:nvPr/>
        </p:nvSpPr>
        <p:spPr bwMode="white">
          <a:xfrm>
            <a:off x="681904" y="5253231"/>
            <a:ext cx="9878592" cy="134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89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FCFD1-F695-A7CC-86EF-DDE087A756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601A2C7-DCF6-8499-E092-222E874E90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r="8218" b="49444"/>
          <a:stretch/>
        </p:blipFill>
        <p:spPr>
          <a:xfrm>
            <a:off x="4367808" y="4557581"/>
            <a:ext cx="6192688" cy="2272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064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1A2C7-DCF6-8499-E092-222E874E90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820D85-198D-C2F1-1492-994AD5C00363}"/>
              </a:ext>
            </a:extLst>
          </p:cNvPr>
          <p:cNvSpPr/>
          <p:nvPr/>
        </p:nvSpPr>
        <p:spPr bwMode="white">
          <a:xfrm>
            <a:off x="681904" y="1200705"/>
            <a:ext cx="2447619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C95A54-8A26-4F58-B40A-12A973E57624}"/>
              </a:ext>
            </a:extLst>
          </p:cNvPr>
          <p:cNvSpPr/>
          <p:nvPr/>
        </p:nvSpPr>
        <p:spPr bwMode="white">
          <a:xfrm>
            <a:off x="681904" y="1982117"/>
            <a:ext cx="2857142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FB324A-D2B0-D7A1-ED7F-D720292C37EB}"/>
              </a:ext>
            </a:extLst>
          </p:cNvPr>
          <p:cNvSpPr/>
          <p:nvPr/>
        </p:nvSpPr>
        <p:spPr bwMode="white">
          <a:xfrm>
            <a:off x="681904" y="2839764"/>
            <a:ext cx="2619047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DFF518-FB2D-744A-459A-188232F0CD84}"/>
              </a:ext>
            </a:extLst>
          </p:cNvPr>
          <p:cNvSpPr/>
          <p:nvPr/>
        </p:nvSpPr>
        <p:spPr bwMode="white">
          <a:xfrm>
            <a:off x="681904" y="3687882"/>
            <a:ext cx="2619047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2DE37F-D9E5-40D6-6BFB-B044D67DCC36}"/>
              </a:ext>
            </a:extLst>
          </p:cNvPr>
          <p:cNvSpPr/>
          <p:nvPr/>
        </p:nvSpPr>
        <p:spPr bwMode="white">
          <a:xfrm>
            <a:off x="681904" y="4536000"/>
            <a:ext cx="3552380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53FE83-C329-D5DB-9732-83FFABD5FA58}"/>
              </a:ext>
            </a:extLst>
          </p:cNvPr>
          <p:cNvSpPr/>
          <p:nvPr/>
        </p:nvSpPr>
        <p:spPr bwMode="white">
          <a:xfrm>
            <a:off x="681904" y="5374588"/>
            <a:ext cx="9552380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038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368C29-43A0-66EA-BF3E-3CB9AAB7F9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11460" b="22643"/>
          <a:stretch/>
        </p:blipFill>
        <p:spPr>
          <a:xfrm>
            <a:off x="2207568" y="4725143"/>
            <a:ext cx="9073008" cy="1656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041113-F32B-072A-783F-46FAADAD9D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6821" r="1538" b="22872"/>
          <a:stretch/>
        </p:blipFill>
        <p:spPr>
          <a:xfrm>
            <a:off x="1271464" y="1052737"/>
            <a:ext cx="9217024" cy="15121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283" y="2645642"/>
            <a:ext cx="9073189" cy="229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78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1F806-BF5B-C79B-7CAD-D9E3C94997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303AA4-445B-F7DC-5AD0-DE698769051E}"/>
              </a:ext>
            </a:extLst>
          </p:cNvPr>
          <p:cNvSpPr/>
          <p:nvPr/>
        </p:nvSpPr>
        <p:spPr bwMode="white">
          <a:xfrm>
            <a:off x="9958095" y="2249217"/>
            <a:ext cx="380952" cy="36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F7976A-6CEF-9512-75BB-D1BFAA9AAD01}"/>
              </a:ext>
            </a:extLst>
          </p:cNvPr>
          <p:cNvSpPr/>
          <p:nvPr/>
        </p:nvSpPr>
        <p:spPr bwMode="white">
          <a:xfrm>
            <a:off x="7739047" y="4870372"/>
            <a:ext cx="409523" cy="36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85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FFD9FE-9587-4A81-7717-F987D156E3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CFA9F8-EB0D-459D-8F54-E187549CFF5F}"/>
              </a:ext>
            </a:extLst>
          </p:cNvPr>
          <p:cNvSpPr/>
          <p:nvPr/>
        </p:nvSpPr>
        <p:spPr bwMode="white">
          <a:xfrm>
            <a:off x="9262857" y="2030431"/>
            <a:ext cx="371428" cy="36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EF12C6-9F90-4665-4BC4-AEE2507246B9}"/>
              </a:ext>
            </a:extLst>
          </p:cNvPr>
          <p:cNvSpPr/>
          <p:nvPr/>
        </p:nvSpPr>
        <p:spPr bwMode="white">
          <a:xfrm>
            <a:off x="7300952" y="2907690"/>
            <a:ext cx="390476" cy="37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56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88B357-8CEB-9911-9A79-E418395B56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0E8930-71EB-7583-5F84-C233FB29A799}"/>
              </a:ext>
            </a:extLst>
          </p:cNvPr>
          <p:cNvSpPr/>
          <p:nvPr/>
        </p:nvSpPr>
        <p:spPr bwMode="white">
          <a:xfrm>
            <a:off x="8481904" y="2154755"/>
            <a:ext cx="409523" cy="362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6D234D-5F9C-09B7-6C51-8D821ED2DD71}"/>
              </a:ext>
            </a:extLst>
          </p:cNvPr>
          <p:cNvSpPr/>
          <p:nvPr/>
        </p:nvSpPr>
        <p:spPr bwMode="white">
          <a:xfrm>
            <a:off x="3281904" y="3032284"/>
            <a:ext cx="390476" cy="37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78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DD1BB-EDB7-D90F-D3B1-67C86F4420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602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2AF70-407F-DA51-0DE7-4FB92E34DC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A72871-EB76-8EAB-953D-5169F08055FF}"/>
              </a:ext>
            </a:extLst>
          </p:cNvPr>
          <p:cNvSpPr/>
          <p:nvPr/>
        </p:nvSpPr>
        <p:spPr bwMode="white">
          <a:xfrm>
            <a:off x="681904" y="1105606"/>
            <a:ext cx="2461768" cy="324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B35682-9351-5E2E-45F7-9A3F41AFE575}"/>
              </a:ext>
            </a:extLst>
          </p:cNvPr>
          <p:cNvSpPr/>
          <p:nvPr/>
        </p:nvSpPr>
        <p:spPr bwMode="white">
          <a:xfrm>
            <a:off x="3503712" y="1105606"/>
            <a:ext cx="2882954" cy="34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3B067F-7CD0-1F28-7925-7B8F9299A4FB}"/>
              </a:ext>
            </a:extLst>
          </p:cNvPr>
          <p:cNvSpPr/>
          <p:nvPr/>
        </p:nvSpPr>
        <p:spPr bwMode="white">
          <a:xfrm>
            <a:off x="1196190" y="1888159"/>
            <a:ext cx="5380952" cy="41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31B86C-23BA-FD83-4CCA-DAEFB1148407}"/>
              </a:ext>
            </a:extLst>
          </p:cNvPr>
          <p:cNvSpPr/>
          <p:nvPr/>
        </p:nvSpPr>
        <p:spPr bwMode="white">
          <a:xfrm>
            <a:off x="681904" y="2727972"/>
            <a:ext cx="3352380" cy="324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E0CA1A-E7BD-42A3-40B7-C2BDF5DDB99D}"/>
              </a:ext>
            </a:extLst>
          </p:cNvPr>
          <p:cNvSpPr/>
          <p:nvPr/>
        </p:nvSpPr>
        <p:spPr bwMode="white">
          <a:xfrm>
            <a:off x="681904" y="3472351"/>
            <a:ext cx="2609523" cy="43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71C634-E377-8521-6D49-A598ED3141E2}"/>
              </a:ext>
            </a:extLst>
          </p:cNvPr>
          <p:cNvSpPr/>
          <p:nvPr/>
        </p:nvSpPr>
        <p:spPr bwMode="white">
          <a:xfrm>
            <a:off x="681904" y="4283534"/>
            <a:ext cx="7104761" cy="42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69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1ECFEE-241C-0788-A065-EE175B2278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731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2023-11-21T09:55:31Z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