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2447925"/>
            <a:ext cx="7896225" cy="196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AF44D0-685A-3A20-20B4-28A7D1D1EB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1B54C5C-9F4C-9246-CB68-27A80E3264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6" r="18885" b="7602"/>
          <a:stretch/>
        </p:blipFill>
        <p:spPr>
          <a:xfrm>
            <a:off x="2063552" y="3676376"/>
            <a:ext cx="7632848" cy="313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6827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A997C0-CD81-5A8A-4DFD-C8A9384824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037D19-F6ED-F4F1-A522-D10ECFDF8E03}"/>
              </a:ext>
            </a:extLst>
          </p:cNvPr>
          <p:cNvSpPr/>
          <p:nvPr/>
        </p:nvSpPr>
        <p:spPr bwMode="white">
          <a:xfrm>
            <a:off x="1167619" y="1086400"/>
            <a:ext cx="4657142" cy="4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C5D765-E3A6-2591-870A-39FA4A98DCF5}"/>
              </a:ext>
            </a:extLst>
          </p:cNvPr>
          <p:cNvSpPr/>
          <p:nvPr/>
        </p:nvSpPr>
        <p:spPr bwMode="white">
          <a:xfrm>
            <a:off x="681904" y="1973000"/>
            <a:ext cx="2857142" cy="324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3BD6E0-E63E-8B00-C8A3-695037124D35}"/>
              </a:ext>
            </a:extLst>
          </p:cNvPr>
          <p:cNvSpPr/>
          <p:nvPr/>
        </p:nvSpPr>
        <p:spPr bwMode="white">
          <a:xfrm>
            <a:off x="681904" y="2821466"/>
            <a:ext cx="2009523" cy="4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32E686-E6FD-C65A-6117-A4C501A81A36}"/>
              </a:ext>
            </a:extLst>
          </p:cNvPr>
          <p:cNvSpPr/>
          <p:nvPr/>
        </p:nvSpPr>
        <p:spPr bwMode="white">
          <a:xfrm>
            <a:off x="681904" y="3660400"/>
            <a:ext cx="3542857" cy="41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3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603325-23BC-F1A5-F5C5-C23E5368AD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1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094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0D87EF-750F-1830-8792-5DF51B79A5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413C6E-C4F7-7C65-F498-4EDF0B5C1FA3}"/>
              </a:ext>
            </a:extLst>
          </p:cNvPr>
          <p:cNvSpPr/>
          <p:nvPr/>
        </p:nvSpPr>
        <p:spPr bwMode="white">
          <a:xfrm>
            <a:off x="1253333" y="2038666"/>
            <a:ext cx="2523809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4D4E51-BBB0-6F90-C03A-CE1B9D766856}"/>
              </a:ext>
            </a:extLst>
          </p:cNvPr>
          <p:cNvSpPr/>
          <p:nvPr/>
        </p:nvSpPr>
        <p:spPr bwMode="white">
          <a:xfrm>
            <a:off x="1691428" y="2914857"/>
            <a:ext cx="3533333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A6CFE2-8BE1-D54C-9D84-0350B9570D2C}"/>
              </a:ext>
            </a:extLst>
          </p:cNvPr>
          <p:cNvSpPr/>
          <p:nvPr/>
        </p:nvSpPr>
        <p:spPr bwMode="white">
          <a:xfrm>
            <a:off x="1281904" y="3772000"/>
            <a:ext cx="2314285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837322-B83A-2490-2C45-B5974480DA80}"/>
              </a:ext>
            </a:extLst>
          </p:cNvPr>
          <p:cNvSpPr/>
          <p:nvPr/>
        </p:nvSpPr>
        <p:spPr bwMode="white">
          <a:xfrm>
            <a:off x="1281904" y="4619619"/>
            <a:ext cx="2304761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16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6A772A-76CB-A985-5555-63733B57F3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875F19-49E1-437E-4193-FB69350BD643}"/>
              </a:ext>
            </a:extLst>
          </p:cNvPr>
          <p:cNvSpPr/>
          <p:nvPr/>
        </p:nvSpPr>
        <p:spPr bwMode="white">
          <a:xfrm>
            <a:off x="681904" y="1067344"/>
            <a:ext cx="3038095" cy="409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3426C1-CB39-6038-1AE0-18FEDD355A17}"/>
              </a:ext>
            </a:extLst>
          </p:cNvPr>
          <p:cNvSpPr/>
          <p:nvPr/>
        </p:nvSpPr>
        <p:spPr bwMode="white">
          <a:xfrm>
            <a:off x="1234285" y="1954048"/>
            <a:ext cx="6266666" cy="409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8CE0CB-BC66-CB9A-3CEF-E88A5EC7F2F3}"/>
              </a:ext>
            </a:extLst>
          </p:cNvPr>
          <p:cNvSpPr/>
          <p:nvPr/>
        </p:nvSpPr>
        <p:spPr bwMode="white">
          <a:xfrm>
            <a:off x="681904" y="2831217"/>
            <a:ext cx="1933333" cy="3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229516-0D9A-191E-0885-868E3DAA2EAA}"/>
              </a:ext>
            </a:extLst>
          </p:cNvPr>
          <p:cNvSpPr/>
          <p:nvPr/>
        </p:nvSpPr>
        <p:spPr bwMode="white">
          <a:xfrm>
            <a:off x="681904" y="3651180"/>
            <a:ext cx="2619047" cy="4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B15583-FFAB-0BAF-537B-3D322150E64D}"/>
              </a:ext>
            </a:extLst>
          </p:cNvPr>
          <p:cNvSpPr/>
          <p:nvPr/>
        </p:nvSpPr>
        <p:spPr bwMode="white">
          <a:xfrm>
            <a:off x="681904" y="4499746"/>
            <a:ext cx="9158512" cy="1377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098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F0C149-3759-A165-952D-7A70493FFA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312DE3-566C-0A34-E247-6966EB7E360E}"/>
              </a:ext>
            </a:extLst>
          </p:cNvPr>
          <p:cNvSpPr/>
          <p:nvPr/>
        </p:nvSpPr>
        <p:spPr bwMode="white">
          <a:xfrm>
            <a:off x="1843809" y="2088669"/>
            <a:ext cx="7247619" cy="324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22FED9-3C73-526F-2168-13E0A639C1B2}"/>
              </a:ext>
            </a:extLst>
          </p:cNvPr>
          <p:cNvSpPr/>
          <p:nvPr/>
        </p:nvSpPr>
        <p:spPr bwMode="white">
          <a:xfrm>
            <a:off x="1424761" y="2966734"/>
            <a:ext cx="3952380" cy="31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FD74B5-3FEE-A62C-A347-66D1DA160F7F}"/>
              </a:ext>
            </a:extLst>
          </p:cNvPr>
          <p:cNvSpPr/>
          <p:nvPr/>
        </p:nvSpPr>
        <p:spPr bwMode="white">
          <a:xfrm>
            <a:off x="1424761" y="3768446"/>
            <a:ext cx="2552380" cy="42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EA3CE5-22C8-0136-FC42-F56143A6501C}"/>
              </a:ext>
            </a:extLst>
          </p:cNvPr>
          <p:cNvSpPr/>
          <p:nvPr/>
        </p:nvSpPr>
        <p:spPr bwMode="white">
          <a:xfrm>
            <a:off x="1386666" y="4636967"/>
            <a:ext cx="6725558" cy="41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46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EF3A0-945C-0958-DE92-8E64A018CF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C2C370-FF71-D99D-A973-E1F6DDA3C871}"/>
              </a:ext>
            </a:extLst>
          </p:cNvPr>
          <p:cNvSpPr/>
          <p:nvPr/>
        </p:nvSpPr>
        <p:spPr bwMode="white">
          <a:xfrm>
            <a:off x="8405714" y="4019619"/>
            <a:ext cx="2142857" cy="4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0F507D-3F33-6373-8654-C3110BBC7995}"/>
              </a:ext>
            </a:extLst>
          </p:cNvPr>
          <p:cNvSpPr/>
          <p:nvPr/>
        </p:nvSpPr>
        <p:spPr bwMode="white">
          <a:xfrm>
            <a:off x="8653333" y="4962476"/>
            <a:ext cx="1038095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95C31E-BB02-F0B4-9962-6B463805B2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DBCFC2-ED1E-DDD9-CBA7-FC9E48ADC1F0}"/>
              </a:ext>
            </a:extLst>
          </p:cNvPr>
          <p:cNvSpPr/>
          <p:nvPr/>
        </p:nvSpPr>
        <p:spPr bwMode="white">
          <a:xfrm>
            <a:off x="2120000" y="3033319"/>
            <a:ext cx="295238" cy="353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0D5918-C2AA-D7DF-BA47-6B79ACD48EFA}"/>
              </a:ext>
            </a:extLst>
          </p:cNvPr>
          <p:cNvSpPr/>
          <p:nvPr/>
        </p:nvSpPr>
        <p:spPr bwMode="white">
          <a:xfrm>
            <a:off x="9396190" y="3033319"/>
            <a:ext cx="304761" cy="353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FD3BA0-1C73-1EAF-AF31-6015F2828711}"/>
              </a:ext>
            </a:extLst>
          </p:cNvPr>
          <p:cNvSpPr/>
          <p:nvPr/>
        </p:nvSpPr>
        <p:spPr bwMode="white">
          <a:xfrm>
            <a:off x="7262857" y="3968548"/>
            <a:ext cx="295237" cy="362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74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04DA4B-868E-6D62-B056-3E08359126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DD8319-913B-C713-D345-600B3A0C8C93}"/>
              </a:ext>
            </a:extLst>
          </p:cNvPr>
          <p:cNvSpPr/>
          <p:nvPr/>
        </p:nvSpPr>
        <p:spPr bwMode="white">
          <a:xfrm>
            <a:off x="3805714" y="2077652"/>
            <a:ext cx="561904" cy="362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3E5E32-585B-9382-1730-589724EE9878}"/>
              </a:ext>
            </a:extLst>
          </p:cNvPr>
          <p:cNvSpPr/>
          <p:nvPr/>
        </p:nvSpPr>
        <p:spPr bwMode="white">
          <a:xfrm>
            <a:off x="2196190" y="3955355"/>
            <a:ext cx="542857" cy="352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58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85D234-668D-B5AA-D37E-F9D4720FB5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C5B26A-C7C8-6D0D-9FE9-DF2F3C86EC01}"/>
              </a:ext>
            </a:extLst>
          </p:cNvPr>
          <p:cNvSpPr/>
          <p:nvPr/>
        </p:nvSpPr>
        <p:spPr bwMode="white">
          <a:xfrm>
            <a:off x="10053333" y="2269128"/>
            <a:ext cx="409523" cy="35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6270E7-E813-4D46-B91E-1B36EA10D35E}"/>
              </a:ext>
            </a:extLst>
          </p:cNvPr>
          <p:cNvSpPr/>
          <p:nvPr/>
        </p:nvSpPr>
        <p:spPr bwMode="white">
          <a:xfrm>
            <a:off x="10053333" y="4138520"/>
            <a:ext cx="409523" cy="35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74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2859EE-971B-385F-F617-1997CD291C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621733-FBD1-FC89-2693-0AE58E44323E}"/>
              </a:ext>
            </a:extLst>
          </p:cNvPr>
          <p:cNvSpPr/>
          <p:nvPr/>
        </p:nvSpPr>
        <p:spPr bwMode="white">
          <a:xfrm>
            <a:off x="9091428" y="2029567"/>
            <a:ext cx="476190" cy="48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EB46D5-8944-A5D3-D076-4A959C6AE70C}"/>
              </a:ext>
            </a:extLst>
          </p:cNvPr>
          <p:cNvSpPr/>
          <p:nvPr/>
        </p:nvSpPr>
        <p:spPr bwMode="white">
          <a:xfrm>
            <a:off x="9158095" y="3963678"/>
            <a:ext cx="409523" cy="352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64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3F34D0-511E-DF08-13FA-186B609B35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3A51C8-B07A-8B6F-2CD1-AA0AD4A88557}"/>
              </a:ext>
            </a:extLst>
          </p:cNvPr>
          <p:cNvSpPr/>
          <p:nvPr/>
        </p:nvSpPr>
        <p:spPr bwMode="white">
          <a:xfrm>
            <a:off x="10091428" y="2288204"/>
            <a:ext cx="380952" cy="37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3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4D5D1B-4578-5EB4-E872-D8F21BEDC3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C716FD-842D-8CCE-E753-074A657AF0FF}"/>
              </a:ext>
            </a:extLst>
          </p:cNvPr>
          <p:cNvSpPr/>
          <p:nvPr/>
        </p:nvSpPr>
        <p:spPr bwMode="white">
          <a:xfrm>
            <a:off x="8681904" y="1181523"/>
            <a:ext cx="380952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6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DF8FA-E411-F214-01A0-47B75AACF7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0B6DC4-C5B3-F197-57ED-EF3D8AF6520B}"/>
              </a:ext>
            </a:extLst>
          </p:cNvPr>
          <p:cNvSpPr/>
          <p:nvPr/>
        </p:nvSpPr>
        <p:spPr bwMode="white">
          <a:xfrm>
            <a:off x="7491428" y="2126050"/>
            <a:ext cx="409523" cy="36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56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2023-11-21T10:13:54Z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