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3038475"/>
            <a:ext cx="90868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34D5A-9DBE-EB50-5082-937AE1CD80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E5321D-4572-C2FA-0BA1-B5F76CBE5BCE}"/>
              </a:ext>
            </a:extLst>
          </p:cNvPr>
          <p:cNvSpPr/>
          <p:nvPr/>
        </p:nvSpPr>
        <p:spPr bwMode="white">
          <a:xfrm>
            <a:off x="1424247" y="4122579"/>
            <a:ext cx="4536833" cy="33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BB9A9B-A7A1-9D98-0DE5-67194C5135C9}"/>
              </a:ext>
            </a:extLst>
          </p:cNvPr>
          <p:cNvSpPr/>
          <p:nvPr/>
        </p:nvSpPr>
        <p:spPr bwMode="white">
          <a:xfrm>
            <a:off x="1409420" y="4812000"/>
            <a:ext cx="2349961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2148AA-B5FB-5617-83BB-8A66931D8469}"/>
              </a:ext>
            </a:extLst>
          </p:cNvPr>
          <p:cNvSpPr/>
          <p:nvPr/>
        </p:nvSpPr>
        <p:spPr bwMode="white">
          <a:xfrm>
            <a:off x="4130038" y="4812000"/>
            <a:ext cx="2349961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B52DE5-516D-BDCF-69D7-3938A9989E71}"/>
              </a:ext>
            </a:extLst>
          </p:cNvPr>
          <p:cNvSpPr/>
          <p:nvPr/>
        </p:nvSpPr>
        <p:spPr bwMode="white">
          <a:xfrm>
            <a:off x="1424246" y="5471768"/>
            <a:ext cx="7624081" cy="105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1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E2161-A1CC-388E-3D9B-CEFC602F4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857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0274B-4789-8043-CA1E-78EF9084A4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1BF92C-13EA-871A-08DD-240488DC9AD5}"/>
              </a:ext>
            </a:extLst>
          </p:cNvPr>
          <p:cNvSpPr/>
          <p:nvPr/>
        </p:nvSpPr>
        <p:spPr bwMode="white">
          <a:xfrm>
            <a:off x="720000" y="1095876"/>
            <a:ext cx="9733332" cy="134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1C0C9C-FC55-BE76-097D-5F87E594CE30}"/>
              </a:ext>
            </a:extLst>
          </p:cNvPr>
          <p:cNvSpPr/>
          <p:nvPr/>
        </p:nvSpPr>
        <p:spPr bwMode="white">
          <a:xfrm>
            <a:off x="1253333" y="2868262"/>
            <a:ext cx="5980952" cy="4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835E1B-A372-3F5C-2B95-82B7AAA4F64D}"/>
              </a:ext>
            </a:extLst>
          </p:cNvPr>
          <p:cNvSpPr/>
          <p:nvPr/>
        </p:nvSpPr>
        <p:spPr bwMode="white">
          <a:xfrm>
            <a:off x="681904" y="3744926"/>
            <a:ext cx="2638095" cy="33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6FF138-EB2A-91E6-D07F-9F8876F996DE}"/>
              </a:ext>
            </a:extLst>
          </p:cNvPr>
          <p:cNvSpPr/>
          <p:nvPr/>
        </p:nvSpPr>
        <p:spPr bwMode="white">
          <a:xfrm>
            <a:off x="681904" y="4573945"/>
            <a:ext cx="2123809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62094E-3BB7-52BF-1CF6-EFAF13234562}"/>
              </a:ext>
            </a:extLst>
          </p:cNvPr>
          <p:cNvSpPr/>
          <p:nvPr/>
        </p:nvSpPr>
        <p:spPr bwMode="white">
          <a:xfrm>
            <a:off x="681904" y="5431552"/>
            <a:ext cx="7057142" cy="4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6FF138-EB2A-91E6-D07F-9F8876F996DE}"/>
              </a:ext>
            </a:extLst>
          </p:cNvPr>
          <p:cNvSpPr/>
          <p:nvPr/>
        </p:nvSpPr>
        <p:spPr bwMode="white">
          <a:xfrm>
            <a:off x="8472265" y="2827191"/>
            <a:ext cx="2016224" cy="225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10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589F6-C082-6A9C-130A-E12CA1A308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B0DEC5-35F9-DA09-7FDC-207415D5646A}"/>
              </a:ext>
            </a:extLst>
          </p:cNvPr>
          <p:cNvSpPr/>
          <p:nvPr/>
        </p:nvSpPr>
        <p:spPr bwMode="white">
          <a:xfrm>
            <a:off x="3796190" y="5013964"/>
            <a:ext cx="304761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DD78EB-BE49-8AF6-06C9-B6364DC80F02}"/>
              </a:ext>
            </a:extLst>
          </p:cNvPr>
          <p:cNvSpPr/>
          <p:nvPr/>
        </p:nvSpPr>
        <p:spPr bwMode="white">
          <a:xfrm>
            <a:off x="5700952" y="5013964"/>
            <a:ext cx="542857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B7C8F-6A62-98B7-ACB6-B1EDB02F1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90061D-61D3-8478-90E7-0D4E8EE566EC}"/>
              </a:ext>
            </a:extLst>
          </p:cNvPr>
          <p:cNvSpPr/>
          <p:nvPr/>
        </p:nvSpPr>
        <p:spPr bwMode="white">
          <a:xfrm>
            <a:off x="7139047" y="2105886"/>
            <a:ext cx="295238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05910-9BF4-EC1F-D1EB-A9C80E68FA5B}"/>
              </a:ext>
            </a:extLst>
          </p:cNvPr>
          <p:cNvSpPr/>
          <p:nvPr/>
        </p:nvSpPr>
        <p:spPr bwMode="white">
          <a:xfrm>
            <a:off x="2843809" y="3154016"/>
            <a:ext cx="304761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E1DC71-7A54-4ABD-86F6-65D5F7210F72}"/>
              </a:ext>
            </a:extLst>
          </p:cNvPr>
          <p:cNvSpPr/>
          <p:nvPr/>
        </p:nvSpPr>
        <p:spPr bwMode="white">
          <a:xfrm>
            <a:off x="6586666" y="4926308"/>
            <a:ext cx="561904" cy="35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32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F8190-A0A4-8D89-E1F7-F55020841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ECB64-5A08-F7C6-48E0-EEF509473DD7}"/>
              </a:ext>
            </a:extLst>
          </p:cNvPr>
          <p:cNvSpPr/>
          <p:nvPr/>
        </p:nvSpPr>
        <p:spPr bwMode="white">
          <a:xfrm>
            <a:off x="2300952" y="3041312"/>
            <a:ext cx="704761" cy="36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4064CC-DDD3-0425-4E13-369F93E69E53}"/>
              </a:ext>
            </a:extLst>
          </p:cNvPr>
          <p:cNvSpPr/>
          <p:nvPr/>
        </p:nvSpPr>
        <p:spPr bwMode="white">
          <a:xfrm>
            <a:off x="7510476" y="3041312"/>
            <a:ext cx="971428" cy="36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7F3C23-7043-D4DE-0A42-501CF414FD3F}"/>
              </a:ext>
            </a:extLst>
          </p:cNvPr>
          <p:cNvSpPr/>
          <p:nvPr/>
        </p:nvSpPr>
        <p:spPr bwMode="white">
          <a:xfrm>
            <a:off x="6977142" y="3975840"/>
            <a:ext cx="552381" cy="35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3A623B-B5C3-66B2-2204-85653F8D3787}"/>
              </a:ext>
            </a:extLst>
          </p:cNvPr>
          <p:cNvSpPr/>
          <p:nvPr/>
        </p:nvSpPr>
        <p:spPr bwMode="white">
          <a:xfrm>
            <a:off x="5520000" y="4910368"/>
            <a:ext cx="571428" cy="36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5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29E6A-362F-2D94-59B1-3822EC027C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6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CA0942-CB30-800B-F980-ABF9D1439967}"/>
              </a:ext>
            </a:extLst>
          </p:cNvPr>
          <p:cNvSpPr/>
          <p:nvPr/>
        </p:nvSpPr>
        <p:spPr bwMode="white">
          <a:xfrm>
            <a:off x="6174730" y="4879988"/>
            <a:ext cx="260913" cy="31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38EAB1-6D59-5150-98B8-714538415C62}"/>
              </a:ext>
            </a:extLst>
          </p:cNvPr>
          <p:cNvSpPr/>
          <p:nvPr/>
        </p:nvSpPr>
        <p:spPr bwMode="white">
          <a:xfrm>
            <a:off x="3908041" y="5451093"/>
            <a:ext cx="252760" cy="31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4CC0DB-750C-D736-238C-CC55800409EA}"/>
              </a:ext>
            </a:extLst>
          </p:cNvPr>
          <p:cNvSpPr/>
          <p:nvPr/>
        </p:nvSpPr>
        <p:spPr bwMode="white">
          <a:xfrm>
            <a:off x="8457727" y="5451093"/>
            <a:ext cx="260913" cy="31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FE73A4-94C1-5BA7-E126-CC7D74C24EA2}"/>
              </a:ext>
            </a:extLst>
          </p:cNvPr>
          <p:cNvSpPr/>
          <p:nvPr/>
        </p:nvSpPr>
        <p:spPr bwMode="white">
          <a:xfrm>
            <a:off x="3908041" y="6030356"/>
            <a:ext cx="252760" cy="3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86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A67B6-1EC4-094B-1CD5-E02A5F360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B901B-32C9-20E8-9FF0-76935073A4AF}"/>
              </a:ext>
            </a:extLst>
          </p:cNvPr>
          <p:cNvSpPr/>
          <p:nvPr/>
        </p:nvSpPr>
        <p:spPr bwMode="white">
          <a:xfrm>
            <a:off x="4453333" y="2135392"/>
            <a:ext cx="571428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96BDC0-3702-EB0F-B96F-A116269072D0}"/>
              </a:ext>
            </a:extLst>
          </p:cNvPr>
          <p:cNvSpPr/>
          <p:nvPr/>
        </p:nvSpPr>
        <p:spPr bwMode="white">
          <a:xfrm>
            <a:off x="2891428" y="2898272"/>
            <a:ext cx="561904" cy="36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52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BE81B-AF71-8AE3-ABAB-A161D494C3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A98130-DCF7-B72C-D2E0-EC15A7439594}"/>
              </a:ext>
            </a:extLst>
          </p:cNvPr>
          <p:cNvSpPr/>
          <p:nvPr/>
        </p:nvSpPr>
        <p:spPr bwMode="white">
          <a:xfrm>
            <a:off x="681904" y="2963537"/>
            <a:ext cx="3047619" cy="4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091B8F-6954-AEC8-C4BE-CFDB884E5472}"/>
              </a:ext>
            </a:extLst>
          </p:cNvPr>
          <p:cNvSpPr/>
          <p:nvPr/>
        </p:nvSpPr>
        <p:spPr bwMode="white">
          <a:xfrm>
            <a:off x="4691428" y="2963537"/>
            <a:ext cx="3000000" cy="4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7CB81B-14BC-EAF6-6685-79FAA3FEC6FD}"/>
              </a:ext>
            </a:extLst>
          </p:cNvPr>
          <p:cNvSpPr/>
          <p:nvPr/>
        </p:nvSpPr>
        <p:spPr bwMode="white">
          <a:xfrm>
            <a:off x="681904" y="3859253"/>
            <a:ext cx="4038095" cy="4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1E9971-8241-B770-C070-7340A175BD06}"/>
              </a:ext>
            </a:extLst>
          </p:cNvPr>
          <p:cNvSpPr/>
          <p:nvPr/>
        </p:nvSpPr>
        <p:spPr bwMode="white">
          <a:xfrm>
            <a:off x="681904" y="4697795"/>
            <a:ext cx="4550000" cy="4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94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48F8B-2DD9-4586-3E39-10CA3AC078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8D945-3AE8-6F5F-A46C-4C0BD6779EC4}"/>
              </a:ext>
            </a:extLst>
          </p:cNvPr>
          <p:cNvSpPr/>
          <p:nvPr/>
        </p:nvSpPr>
        <p:spPr bwMode="white">
          <a:xfrm>
            <a:off x="1537582" y="4683022"/>
            <a:ext cx="4931868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E4FA93-3AD1-3FBB-6311-269456E75DB9}"/>
              </a:ext>
            </a:extLst>
          </p:cNvPr>
          <p:cNvSpPr/>
          <p:nvPr/>
        </p:nvSpPr>
        <p:spPr bwMode="white">
          <a:xfrm>
            <a:off x="1555164" y="5500854"/>
            <a:ext cx="2769230" cy="38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044559-B72C-891A-0E83-A7E84A341F79}"/>
              </a:ext>
            </a:extLst>
          </p:cNvPr>
          <p:cNvSpPr/>
          <p:nvPr/>
        </p:nvSpPr>
        <p:spPr bwMode="white">
          <a:xfrm>
            <a:off x="1537582" y="6292305"/>
            <a:ext cx="7654761" cy="37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97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9D609-F782-1C3E-4EE9-03B785430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97D0F6-CB09-98DB-7472-1BA96F6ABE00}"/>
              </a:ext>
            </a:extLst>
          </p:cNvPr>
          <p:cNvSpPr/>
          <p:nvPr/>
        </p:nvSpPr>
        <p:spPr bwMode="white">
          <a:xfrm>
            <a:off x="1605714" y="3163216"/>
            <a:ext cx="3476190" cy="4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80B6CB-B152-BC57-0281-4E7CC81DFE61}"/>
              </a:ext>
            </a:extLst>
          </p:cNvPr>
          <p:cNvSpPr/>
          <p:nvPr/>
        </p:nvSpPr>
        <p:spPr bwMode="white">
          <a:xfrm>
            <a:off x="1624760" y="4039702"/>
            <a:ext cx="5335335" cy="140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42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2023-11-21T12:22:36Z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