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52762"/>
            <a:ext cx="63150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65287-D58A-22B7-F105-7B62970EB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AC676-F91E-8C99-7F75-9EB90E0672CE}"/>
              </a:ext>
            </a:extLst>
          </p:cNvPr>
          <p:cNvSpPr/>
          <p:nvPr/>
        </p:nvSpPr>
        <p:spPr bwMode="white">
          <a:xfrm>
            <a:off x="4481904" y="1191092"/>
            <a:ext cx="257142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3DE97-63A9-1B1C-0539-C3BC756CEE92}"/>
              </a:ext>
            </a:extLst>
          </p:cNvPr>
          <p:cNvSpPr/>
          <p:nvPr/>
        </p:nvSpPr>
        <p:spPr bwMode="white">
          <a:xfrm>
            <a:off x="9424761" y="1191092"/>
            <a:ext cx="257142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733D9D-1AEC-EEE7-2726-FA25E4C04EC4}"/>
              </a:ext>
            </a:extLst>
          </p:cNvPr>
          <p:cNvSpPr/>
          <p:nvPr/>
        </p:nvSpPr>
        <p:spPr bwMode="white">
          <a:xfrm>
            <a:off x="4748571" y="2000783"/>
            <a:ext cx="1066666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4B446E-FC4F-C952-5838-DFD3C900AF91}"/>
              </a:ext>
            </a:extLst>
          </p:cNvPr>
          <p:cNvSpPr/>
          <p:nvPr/>
        </p:nvSpPr>
        <p:spPr bwMode="white">
          <a:xfrm>
            <a:off x="2881904" y="2867628"/>
            <a:ext cx="1580952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1D0CCF-1D2D-6106-05C4-BEDF01F70948}"/>
              </a:ext>
            </a:extLst>
          </p:cNvPr>
          <p:cNvSpPr/>
          <p:nvPr/>
        </p:nvSpPr>
        <p:spPr bwMode="white">
          <a:xfrm>
            <a:off x="7608168" y="3717032"/>
            <a:ext cx="2826116" cy="10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4BCE6D-DCD5-0946-DF3A-3959ACB3D40A}"/>
              </a:ext>
            </a:extLst>
          </p:cNvPr>
          <p:cNvSpPr/>
          <p:nvPr/>
        </p:nvSpPr>
        <p:spPr bwMode="white">
          <a:xfrm>
            <a:off x="1199456" y="5157192"/>
            <a:ext cx="5806257" cy="106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33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2CBDF-800C-84FA-72A2-11E32721C4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6289200" y="412200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876000" y="494116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68000" y="5904000"/>
            <a:ext cx="630000" cy="63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474000" y="5904000"/>
            <a:ext cx="630000" cy="63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680000" y="5904000"/>
            <a:ext cx="630000" cy="63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886000" y="5904000"/>
            <a:ext cx="630000" cy="63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561488" y="5904000"/>
            <a:ext cx="630000" cy="63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0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D969D-90B0-B7CE-B006-EF9E27D8A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D5C6E-5E54-17C2-7560-57B1871AC60B}"/>
              </a:ext>
            </a:extLst>
          </p:cNvPr>
          <p:cNvSpPr/>
          <p:nvPr/>
        </p:nvSpPr>
        <p:spPr bwMode="white">
          <a:xfrm>
            <a:off x="8396190" y="1849714"/>
            <a:ext cx="504760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62849-D12F-DB0F-5006-2FB99E80596B}"/>
              </a:ext>
            </a:extLst>
          </p:cNvPr>
          <p:cNvSpPr/>
          <p:nvPr/>
        </p:nvSpPr>
        <p:spPr bwMode="white">
          <a:xfrm>
            <a:off x="6310476" y="3061341"/>
            <a:ext cx="314285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0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C63F3-BF70-07FB-73A5-5F549BBF2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94716C-EECF-2F91-C7E4-8C929054BDF5}"/>
              </a:ext>
            </a:extLst>
          </p:cNvPr>
          <p:cNvSpPr/>
          <p:nvPr/>
        </p:nvSpPr>
        <p:spPr bwMode="white">
          <a:xfrm>
            <a:off x="1624761" y="4365104"/>
            <a:ext cx="311428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0B0416-0845-38C5-5572-19FCA0FC8461}"/>
              </a:ext>
            </a:extLst>
          </p:cNvPr>
          <p:cNvSpPr/>
          <p:nvPr/>
        </p:nvSpPr>
        <p:spPr bwMode="white">
          <a:xfrm>
            <a:off x="1624761" y="5858686"/>
            <a:ext cx="6095238" cy="8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7145D-256F-8F62-C7BC-FA13BE1C5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9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616872-1577-2629-FC30-A6001E4D6BC7}"/>
              </a:ext>
            </a:extLst>
          </p:cNvPr>
          <p:cNvSpPr/>
          <p:nvPr/>
        </p:nvSpPr>
        <p:spPr bwMode="white">
          <a:xfrm>
            <a:off x="1488472" y="4506377"/>
            <a:ext cx="1583192" cy="74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FCD236-21DE-2413-2350-518E9D884C59}"/>
              </a:ext>
            </a:extLst>
          </p:cNvPr>
          <p:cNvSpPr/>
          <p:nvPr/>
        </p:nvSpPr>
        <p:spPr bwMode="white">
          <a:xfrm>
            <a:off x="5530344" y="4506377"/>
            <a:ext cx="1789792" cy="74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EE64A81-D997-AE3A-A5FE-6ACE2EADEEAE}"/>
              </a:ext>
            </a:extLst>
          </p:cNvPr>
          <p:cNvSpPr/>
          <p:nvPr/>
        </p:nvSpPr>
        <p:spPr bwMode="white">
          <a:xfrm>
            <a:off x="1488472" y="5589240"/>
            <a:ext cx="761083" cy="82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616501C-D819-2B70-06FD-85E07BF1C4B4}"/>
              </a:ext>
            </a:extLst>
          </p:cNvPr>
          <p:cNvSpPr/>
          <p:nvPr/>
        </p:nvSpPr>
        <p:spPr bwMode="white">
          <a:xfrm>
            <a:off x="5530344" y="5589240"/>
            <a:ext cx="834975" cy="82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5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294B5-F5BB-AFF4-75E8-456F78F03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568D8-20DD-2FF7-D551-18C41405745E}"/>
              </a:ext>
            </a:extLst>
          </p:cNvPr>
          <p:cNvSpPr/>
          <p:nvPr/>
        </p:nvSpPr>
        <p:spPr bwMode="white">
          <a:xfrm>
            <a:off x="681904" y="2564905"/>
            <a:ext cx="23142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48DD02-457B-F8BC-0AFA-3CE9463557AA}"/>
              </a:ext>
            </a:extLst>
          </p:cNvPr>
          <p:cNvSpPr/>
          <p:nvPr/>
        </p:nvSpPr>
        <p:spPr bwMode="white">
          <a:xfrm>
            <a:off x="5929522" y="2492896"/>
            <a:ext cx="2254709" cy="115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641638F-8862-2207-914F-0033634CF215}"/>
              </a:ext>
            </a:extLst>
          </p:cNvPr>
          <p:cNvSpPr/>
          <p:nvPr/>
        </p:nvSpPr>
        <p:spPr bwMode="white">
          <a:xfrm>
            <a:off x="681904" y="4134700"/>
            <a:ext cx="1009523" cy="9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DC5C21A-D73B-7D62-5057-A6D33FE9461E}"/>
              </a:ext>
            </a:extLst>
          </p:cNvPr>
          <p:cNvSpPr/>
          <p:nvPr/>
        </p:nvSpPr>
        <p:spPr bwMode="white">
          <a:xfrm>
            <a:off x="5929523" y="4077072"/>
            <a:ext cx="1076190" cy="108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14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C6BB0-8A18-68E0-A1E0-663C5444C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701577-4BA2-E443-C108-00C0383FC67D}"/>
              </a:ext>
            </a:extLst>
          </p:cNvPr>
          <p:cNvSpPr/>
          <p:nvPr/>
        </p:nvSpPr>
        <p:spPr bwMode="white">
          <a:xfrm>
            <a:off x="1559496" y="3645025"/>
            <a:ext cx="324035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AB062F-7CB7-6B9C-5571-593F4FEA6101}"/>
              </a:ext>
            </a:extLst>
          </p:cNvPr>
          <p:cNvSpPr/>
          <p:nvPr/>
        </p:nvSpPr>
        <p:spPr bwMode="white">
          <a:xfrm>
            <a:off x="6691428" y="3645025"/>
            <a:ext cx="336501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4068B4-C33E-E5F2-094E-EFB817296906}"/>
              </a:ext>
            </a:extLst>
          </p:cNvPr>
          <p:cNvSpPr/>
          <p:nvPr/>
        </p:nvSpPr>
        <p:spPr bwMode="white">
          <a:xfrm>
            <a:off x="2634285" y="5229200"/>
            <a:ext cx="131428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E187D4D-5AC0-BEEC-9888-0C7D72C64272}"/>
              </a:ext>
            </a:extLst>
          </p:cNvPr>
          <p:cNvSpPr/>
          <p:nvPr/>
        </p:nvSpPr>
        <p:spPr bwMode="white">
          <a:xfrm>
            <a:off x="7710476" y="5229200"/>
            <a:ext cx="142857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3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49F66-58F4-7A98-4D03-FCCACB4C7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4A344A-0F66-49D9-4F42-B6BE221EC263}"/>
              </a:ext>
            </a:extLst>
          </p:cNvPr>
          <p:cNvSpPr/>
          <p:nvPr/>
        </p:nvSpPr>
        <p:spPr bwMode="white">
          <a:xfrm>
            <a:off x="681904" y="2492896"/>
            <a:ext cx="339787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A956E0-D3EC-247F-3367-94C341BD05C1}"/>
              </a:ext>
            </a:extLst>
          </p:cNvPr>
          <p:cNvSpPr/>
          <p:nvPr/>
        </p:nvSpPr>
        <p:spPr bwMode="white">
          <a:xfrm>
            <a:off x="5996190" y="2492896"/>
            <a:ext cx="334017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FA23EB9-1917-F18A-D5A8-81AE3E591FA9}"/>
              </a:ext>
            </a:extLst>
          </p:cNvPr>
          <p:cNvSpPr/>
          <p:nvPr/>
        </p:nvSpPr>
        <p:spPr bwMode="white">
          <a:xfrm>
            <a:off x="1739047" y="4077072"/>
            <a:ext cx="131428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3DBF5EF-DA5E-0230-7568-D696E481471E}"/>
              </a:ext>
            </a:extLst>
          </p:cNvPr>
          <p:cNvSpPr/>
          <p:nvPr/>
        </p:nvSpPr>
        <p:spPr bwMode="white">
          <a:xfrm>
            <a:off x="7015238" y="4077072"/>
            <a:ext cx="14190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3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21A80-6A65-EEA1-DF79-EEEFB89C6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2B4DD-B52C-6377-EB09-63159E3359BA}"/>
              </a:ext>
            </a:extLst>
          </p:cNvPr>
          <p:cNvSpPr/>
          <p:nvPr/>
        </p:nvSpPr>
        <p:spPr bwMode="white">
          <a:xfrm>
            <a:off x="5672380" y="3440284"/>
            <a:ext cx="466666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C73EE4-DDD2-8AC2-0808-BA93B94F8DD1}"/>
              </a:ext>
            </a:extLst>
          </p:cNvPr>
          <p:cNvSpPr/>
          <p:nvPr/>
        </p:nvSpPr>
        <p:spPr bwMode="white">
          <a:xfrm>
            <a:off x="7464152" y="3140968"/>
            <a:ext cx="253203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B45FF-067B-6CD2-05CA-0D7DBA5166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F374E5-910D-C7E0-0860-A6C4F98460DB}"/>
              </a:ext>
            </a:extLst>
          </p:cNvPr>
          <p:cNvSpPr/>
          <p:nvPr/>
        </p:nvSpPr>
        <p:spPr bwMode="white">
          <a:xfrm>
            <a:off x="4786666" y="1458127"/>
            <a:ext cx="476190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A0FD9E-C65E-F38C-9AC9-A40D0D2913B2}"/>
              </a:ext>
            </a:extLst>
          </p:cNvPr>
          <p:cNvSpPr/>
          <p:nvPr/>
        </p:nvSpPr>
        <p:spPr bwMode="white">
          <a:xfrm>
            <a:off x="6600057" y="972001"/>
            <a:ext cx="2729468" cy="123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3D6C79-0A35-3B3F-DAD9-53DA7E91C6CB}"/>
              </a:ext>
            </a:extLst>
          </p:cNvPr>
          <p:cNvSpPr/>
          <p:nvPr/>
        </p:nvSpPr>
        <p:spPr bwMode="white">
          <a:xfrm>
            <a:off x="4653333" y="2964170"/>
            <a:ext cx="485714" cy="4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24A80D-AD9E-DCC7-4EA0-4AB03107B2AE}"/>
              </a:ext>
            </a:extLst>
          </p:cNvPr>
          <p:cNvSpPr/>
          <p:nvPr/>
        </p:nvSpPr>
        <p:spPr bwMode="white">
          <a:xfrm>
            <a:off x="4786666" y="4470212"/>
            <a:ext cx="476190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E721FDD-1F1E-CC8E-7F68-CBFFCD678278}"/>
              </a:ext>
            </a:extLst>
          </p:cNvPr>
          <p:cNvSpPr/>
          <p:nvPr/>
        </p:nvSpPr>
        <p:spPr bwMode="white">
          <a:xfrm>
            <a:off x="6600057" y="4149080"/>
            <a:ext cx="26247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9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77D92-8D9F-93B5-56DE-AECB35BE4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507BA-C12E-BB55-F25E-1C1B84308C6F}"/>
              </a:ext>
            </a:extLst>
          </p:cNvPr>
          <p:cNvSpPr/>
          <p:nvPr/>
        </p:nvSpPr>
        <p:spPr bwMode="white">
          <a:xfrm>
            <a:off x="3863752" y="2202938"/>
            <a:ext cx="504056" cy="10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7306CB-38E0-A5CE-545B-CF861686B030}"/>
              </a:ext>
            </a:extLst>
          </p:cNvPr>
          <p:cNvSpPr/>
          <p:nvPr/>
        </p:nvSpPr>
        <p:spPr bwMode="white">
          <a:xfrm>
            <a:off x="7680176" y="2202939"/>
            <a:ext cx="648071" cy="10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072530-1CB5-A70D-9B36-92B69F8B6935}"/>
              </a:ext>
            </a:extLst>
          </p:cNvPr>
          <p:cNvSpPr/>
          <p:nvPr/>
        </p:nvSpPr>
        <p:spPr bwMode="white">
          <a:xfrm>
            <a:off x="3863752" y="3672432"/>
            <a:ext cx="504056" cy="98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5237FF-8568-B9BB-A942-4CAAE6DDB654}"/>
              </a:ext>
            </a:extLst>
          </p:cNvPr>
          <p:cNvSpPr/>
          <p:nvPr/>
        </p:nvSpPr>
        <p:spPr bwMode="white">
          <a:xfrm>
            <a:off x="7680177" y="3672433"/>
            <a:ext cx="648070" cy="98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06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ED164-D843-8F2E-3AE3-10045095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23CEC-D7F9-E75C-63F8-40A770345A5E}"/>
              </a:ext>
            </a:extLst>
          </p:cNvPr>
          <p:cNvSpPr/>
          <p:nvPr/>
        </p:nvSpPr>
        <p:spPr bwMode="white">
          <a:xfrm>
            <a:off x="3071664" y="1172392"/>
            <a:ext cx="576064" cy="96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53B2C-C56D-F81F-FD3F-E5D6E846A0F0}"/>
              </a:ext>
            </a:extLst>
          </p:cNvPr>
          <p:cNvSpPr/>
          <p:nvPr/>
        </p:nvSpPr>
        <p:spPr bwMode="white">
          <a:xfrm>
            <a:off x="6872380" y="1181934"/>
            <a:ext cx="533333" cy="95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BBC1A5-2486-1219-EF67-0EA365B298EB}"/>
              </a:ext>
            </a:extLst>
          </p:cNvPr>
          <p:cNvSpPr/>
          <p:nvPr/>
        </p:nvSpPr>
        <p:spPr bwMode="white">
          <a:xfrm>
            <a:off x="2999656" y="2641934"/>
            <a:ext cx="648072" cy="100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D4E757-FFCD-CC1E-0562-D46E85C2AA45}"/>
              </a:ext>
            </a:extLst>
          </p:cNvPr>
          <p:cNvSpPr/>
          <p:nvPr/>
        </p:nvSpPr>
        <p:spPr bwMode="white">
          <a:xfrm>
            <a:off x="6872380" y="2641934"/>
            <a:ext cx="591772" cy="100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06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2023-11-22T03:57:54Z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