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3005137"/>
            <a:ext cx="78581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45E9C-BA61-7A7F-8553-8F55FC1E9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6E9D9-4146-F18E-84CA-A105139E4AF1}"/>
              </a:ext>
            </a:extLst>
          </p:cNvPr>
          <p:cNvSpPr/>
          <p:nvPr/>
        </p:nvSpPr>
        <p:spPr bwMode="white">
          <a:xfrm>
            <a:off x="1062856" y="2287304"/>
            <a:ext cx="1792783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7E01E8-6840-F350-6848-D840AE9F3066}"/>
              </a:ext>
            </a:extLst>
          </p:cNvPr>
          <p:cNvSpPr/>
          <p:nvPr/>
        </p:nvSpPr>
        <p:spPr bwMode="white">
          <a:xfrm>
            <a:off x="4129523" y="2287304"/>
            <a:ext cx="1822461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98F9D8-F445-586A-FACA-DE472AD21E19}"/>
              </a:ext>
            </a:extLst>
          </p:cNvPr>
          <p:cNvSpPr/>
          <p:nvPr/>
        </p:nvSpPr>
        <p:spPr bwMode="white">
          <a:xfrm>
            <a:off x="7405714" y="2287304"/>
            <a:ext cx="2409523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CED3DD-EC65-8C55-A777-A5E6EFEF36AB}"/>
              </a:ext>
            </a:extLst>
          </p:cNvPr>
          <p:cNvSpPr/>
          <p:nvPr/>
        </p:nvSpPr>
        <p:spPr bwMode="white">
          <a:xfrm>
            <a:off x="1062857" y="2992612"/>
            <a:ext cx="928687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F621C0-7A42-1D63-CC28-0C0B90943810}"/>
              </a:ext>
            </a:extLst>
          </p:cNvPr>
          <p:cNvSpPr/>
          <p:nvPr/>
        </p:nvSpPr>
        <p:spPr bwMode="white">
          <a:xfrm>
            <a:off x="4129523" y="2992612"/>
            <a:ext cx="1028572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3EBF53-78CF-F439-A214-F3F111D383E9}"/>
              </a:ext>
            </a:extLst>
          </p:cNvPr>
          <p:cNvSpPr/>
          <p:nvPr/>
        </p:nvSpPr>
        <p:spPr bwMode="white">
          <a:xfrm>
            <a:off x="7405714" y="2992612"/>
            <a:ext cx="922534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A1AB283-DE59-EA23-EF76-F8B61B36EC9E}"/>
              </a:ext>
            </a:extLst>
          </p:cNvPr>
          <p:cNvSpPr/>
          <p:nvPr/>
        </p:nvSpPr>
        <p:spPr bwMode="white">
          <a:xfrm>
            <a:off x="1062857" y="3697920"/>
            <a:ext cx="514285" cy="5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2FDDACD-4BFD-1E37-1802-989EF1850157}"/>
              </a:ext>
            </a:extLst>
          </p:cNvPr>
          <p:cNvSpPr/>
          <p:nvPr/>
        </p:nvSpPr>
        <p:spPr bwMode="white">
          <a:xfrm>
            <a:off x="4129523" y="3697920"/>
            <a:ext cx="514285" cy="45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74D65A3-91C2-4FBE-E92A-64332502E5FD}"/>
              </a:ext>
            </a:extLst>
          </p:cNvPr>
          <p:cNvSpPr/>
          <p:nvPr/>
        </p:nvSpPr>
        <p:spPr bwMode="white">
          <a:xfrm>
            <a:off x="7405714" y="3697920"/>
            <a:ext cx="504761" cy="45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3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5" grpId="0" animBg="1"/>
      <p:bldP spid="18" grpId="0" animBg="1"/>
      <p:bldP spid="19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6AD6E-FCC4-DEE6-A216-E3EE8C5EF2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7"/>
          <a:stretch/>
        </p:blipFill>
        <p:spPr>
          <a:xfrm>
            <a:off x="720000" y="972000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D5DFDB-3323-666C-D602-9E44A206FD6F}"/>
              </a:ext>
            </a:extLst>
          </p:cNvPr>
          <p:cNvSpPr/>
          <p:nvPr/>
        </p:nvSpPr>
        <p:spPr bwMode="white">
          <a:xfrm>
            <a:off x="681904" y="1784120"/>
            <a:ext cx="1542857" cy="44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EC2055-784B-237A-B60C-5A8A3370A127}"/>
              </a:ext>
            </a:extLst>
          </p:cNvPr>
          <p:cNvSpPr/>
          <p:nvPr/>
        </p:nvSpPr>
        <p:spPr bwMode="white">
          <a:xfrm>
            <a:off x="3767619" y="1700808"/>
            <a:ext cx="1028571" cy="52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32CC12-50BC-A8D1-6DD3-746545819818}"/>
              </a:ext>
            </a:extLst>
          </p:cNvPr>
          <p:cNvSpPr/>
          <p:nvPr/>
        </p:nvSpPr>
        <p:spPr bwMode="white">
          <a:xfrm>
            <a:off x="7034285" y="1936990"/>
            <a:ext cx="1476190" cy="43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49E925-97BB-772C-3137-0D5E247C6E10}"/>
              </a:ext>
            </a:extLst>
          </p:cNvPr>
          <p:cNvSpPr/>
          <p:nvPr/>
        </p:nvSpPr>
        <p:spPr bwMode="white">
          <a:xfrm>
            <a:off x="681904" y="2376490"/>
            <a:ext cx="542857" cy="62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88E1B5D-4B3D-2B99-DF83-D6548CF9EDEB}"/>
              </a:ext>
            </a:extLst>
          </p:cNvPr>
          <p:cNvSpPr/>
          <p:nvPr/>
        </p:nvSpPr>
        <p:spPr bwMode="white">
          <a:xfrm>
            <a:off x="3767619" y="2376490"/>
            <a:ext cx="600189" cy="57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DE0E442-E1FC-FD9C-126D-A6C2B4671585}"/>
              </a:ext>
            </a:extLst>
          </p:cNvPr>
          <p:cNvSpPr/>
          <p:nvPr/>
        </p:nvSpPr>
        <p:spPr bwMode="white">
          <a:xfrm>
            <a:off x="7034285" y="2644012"/>
            <a:ext cx="990476" cy="43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71C631C-FCF5-6E2D-C70A-56704B74E4EB}"/>
              </a:ext>
            </a:extLst>
          </p:cNvPr>
          <p:cNvSpPr/>
          <p:nvPr/>
        </p:nvSpPr>
        <p:spPr bwMode="white">
          <a:xfrm>
            <a:off x="7034285" y="3341481"/>
            <a:ext cx="380952" cy="1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38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7" grpId="0" animBg="1"/>
      <p:bldP spid="21" grpId="0" animBg="1"/>
      <p:bldP spid="22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70056-14FB-77F0-530C-C9D759747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257A8-4963-88AE-BAB6-68B2CF7F001B}"/>
              </a:ext>
            </a:extLst>
          </p:cNvPr>
          <p:cNvSpPr/>
          <p:nvPr/>
        </p:nvSpPr>
        <p:spPr bwMode="white">
          <a:xfrm>
            <a:off x="1710476" y="1992124"/>
            <a:ext cx="4241508" cy="4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ECDC38-F4F5-09A4-6093-4B746DBBD571}"/>
              </a:ext>
            </a:extLst>
          </p:cNvPr>
          <p:cNvSpPr/>
          <p:nvPr/>
        </p:nvSpPr>
        <p:spPr bwMode="white">
          <a:xfrm>
            <a:off x="1481904" y="2688097"/>
            <a:ext cx="990476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E070E9-DEB5-F35D-2807-D9A4848E70F4}"/>
              </a:ext>
            </a:extLst>
          </p:cNvPr>
          <p:cNvSpPr/>
          <p:nvPr/>
        </p:nvSpPr>
        <p:spPr bwMode="white">
          <a:xfrm>
            <a:off x="1481904" y="3393604"/>
            <a:ext cx="4398072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E6D505-FD21-2EC8-C79B-3B46250B58B6}"/>
              </a:ext>
            </a:extLst>
          </p:cNvPr>
          <p:cNvSpPr/>
          <p:nvPr/>
        </p:nvSpPr>
        <p:spPr bwMode="white">
          <a:xfrm>
            <a:off x="1472380" y="4099111"/>
            <a:ext cx="10047620" cy="4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38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D7338-37F9-FF31-B913-7345123EB5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9EB90-7296-BE14-7DED-FDD075DCECF4}"/>
              </a:ext>
            </a:extLst>
          </p:cNvPr>
          <p:cNvSpPr/>
          <p:nvPr/>
        </p:nvSpPr>
        <p:spPr bwMode="white">
          <a:xfrm>
            <a:off x="1224761" y="2259083"/>
            <a:ext cx="9838096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3EB948-694C-3C9E-90D9-BD56A7063A58}"/>
              </a:ext>
            </a:extLst>
          </p:cNvPr>
          <p:cNvSpPr/>
          <p:nvPr/>
        </p:nvSpPr>
        <p:spPr bwMode="white">
          <a:xfrm>
            <a:off x="996190" y="2955061"/>
            <a:ext cx="1499410" cy="4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87B878-A6EB-A1EA-78A3-7910ECC78B98}"/>
              </a:ext>
            </a:extLst>
          </p:cNvPr>
          <p:cNvSpPr/>
          <p:nvPr/>
        </p:nvSpPr>
        <p:spPr bwMode="white">
          <a:xfrm>
            <a:off x="996190" y="3573016"/>
            <a:ext cx="10066667" cy="61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202F2FE-916F-BE9E-B6E9-691711E0BBDC}"/>
              </a:ext>
            </a:extLst>
          </p:cNvPr>
          <p:cNvSpPr/>
          <p:nvPr/>
        </p:nvSpPr>
        <p:spPr bwMode="white">
          <a:xfrm>
            <a:off x="986666" y="4366086"/>
            <a:ext cx="10221902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5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3E028-682B-F401-E4C0-6FE42FF51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17F8F-208A-6C57-91D7-772A5562BBFE}"/>
              </a:ext>
            </a:extLst>
          </p:cNvPr>
          <p:cNvSpPr/>
          <p:nvPr/>
        </p:nvSpPr>
        <p:spPr bwMode="white">
          <a:xfrm>
            <a:off x="1053334" y="2089961"/>
            <a:ext cx="2408958" cy="23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D7D58F-0A2E-04C0-FA0F-AABF0C64D490}"/>
              </a:ext>
            </a:extLst>
          </p:cNvPr>
          <p:cNvSpPr/>
          <p:nvPr/>
        </p:nvSpPr>
        <p:spPr bwMode="white">
          <a:xfrm>
            <a:off x="3939047" y="1994408"/>
            <a:ext cx="7123810" cy="43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B404F5-4BC4-3437-2811-65AC2EE142A1}"/>
              </a:ext>
            </a:extLst>
          </p:cNvPr>
          <p:cNvSpPr/>
          <p:nvPr/>
        </p:nvSpPr>
        <p:spPr bwMode="white">
          <a:xfrm>
            <a:off x="1053333" y="2663274"/>
            <a:ext cx="10009524" cy="23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9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D8788-4F52-9D38-1053-798DEE109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D59BFF-4308-5F64-57D9-30FDBC406BF9}"/>
              </a:ext>
            </a:extLst>
          </p:cNvPr>
          <p:cNvSpPr/>
          <p:nvPr/>
        </p:nvSpPr>
        <p:spPr bwMode="white">
          <a:xfrm>
            <a:off x="1199457" y="2204863"/>
            <a:ext cx="9863400" cy="56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A6E29CE-3380-BB2D-896C-373ADD69F55B}"/>
              </a:ext>
            </a:extLst>
          </p:cNvPr>
          <p:cNvSpPr/>
          <p:nvPr/>
        </p:nvSpPr>
        <p:spPr bwMode="white">
          <a:xfrm>
            <a:off x="1072380" y="3645024"/>
            <a:ext cx="9990477" cy="53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E53645D-15DB-DDE1-6330-577DF7B309B7}"/>
              </a:ext>
            </a:extLst>
          </p:cNvPr>
          <p:cNvSpPr/>
          <p:nvPr/>
        </p:nvSpPr>
        <p:spPr bwMode="white">
          <a:xfrm>
            <a:off x="1053333" y="4366086"/>
            <a:ext cx="10009524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2ECDC38-F4F5-09A4-6093-4B746DBBD571}"/>
              </a:ext>
            </a:extLst>
          </p:cNvPr>
          <p:cNvSpPr/>
          <p:nvPr/>
        </p:nvSpPr>
        <p:spPr bwMode="white">
          <a:xfrm>
            <a:off x="1072380" y="2924944"/>
            <a:ext cx="990476" cy="5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0D18C-B6E9-0212-BF94-82E911DB8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3F655D-069B-E7C9-BA8A-10654F670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96952"/>
            <a:ext cx="10800000" cy="32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D9A944-9304-1929-BC2F-736AA495D40E}"/>
              </a:ext>
            </a:extLst>
          </p:cNvPr>
          <p:cNvSpPr/>
          <p:nvPr/>
        </p:nvSpPr>
        <p:spPr bwMode="white">
          <a:xfrm>
            <a:off x="1684011" y="3540668"/>
            <a:ext cx="9352380" cy="4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5E583D-297F-7682-2766-5C48AD9E42B2}"/>
              </a:ext>
            </a:extLst>
          </p:cNvPr>
          <p:cNvSpPr/>
          <p:nvPr/>
        </p:nvSpPr>
        <p:spPr bwMode="white">
          <a:xfrm>
            <a:off x="1455440" y="4246547"/>
            <a:ext cx="1009523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CB4A62-05B3-975A-1FC5-93FC9A893D04}"/>
              </a:ext>
            </a:extLst>
          </p:cNvPr>
          <p:cNvSpPr/>
          <p:nvPr/>
        </p:nvSpPr>
        <p:spPr bwMode="white">
          <a:xfrm>
            <a:off x="1455440" y="4942888"/>
            <a:ext cx="9580952" cy="51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953886-A7A5-9F25-4731-E66CFE57D7D4}"/>
              </a:ext>
            </a:extLst>
          </p:cNvPr>
          <p:cNvSpPr/>
          <p:nvPr/>
        </p:nvSpPr>
        <p:spPr bwMode="white">
          <a:xfrm>
            <a:off x="1436391" y="5648764"/>
            <a:ext cx="9599999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4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3830E-0109-FC48-AE46-28C58430F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A082ED-67CA-4B87-63AF-B88824BE327E}"/>
              </a:ext>
            </a:extLst>
          </p:cNvPr>
          <p:cNvSpPr/>
          <p:nvPr/>
        </p:nvSpPr>
        <p:spPr bwMode="white">
          <a:xfrm>
            <a:off x="1110476" y="1916832"/>
            <a:ext cx="95904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8E0B29-44D7-4BB2-2BB8-E131259FA143}"/>
              </a:ext>
            </a:extLst>
          </p:cNvPr>
          <p:cNvSpPr/>
          <p:nvPr/>
        </p:nvSpPr>
        <p:spPr bwMode="white">
          <a:xfrm>
            <a:off x="1110476" y="2689868"/>
            <a:ext cx="9590475" cy="95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2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C9DD7-E70A-4792-1BBE-A99B39013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D6998-E18F-A968-DCDA-339E18704B4D}"/>
              </a:ext>
            </a:extLst>
          </p:cNvPr>
          <p:cNvSpPr/>
          <p:nvPr/>
        </p:nvSpPr>
        <p:spPr bwMode="white">
          <a:xfrm>
            <a:off x="1062856" y="2239967"/>
            <a:ext cx="1864791" cy="4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130EEE-3D9C-0A12-F5D6-BFFA4E91A014}"/>
              </a:ext>
            </a:extLst>
          </p:cNvPr>
          <p:cNvSpPr/>
          <p:nvPr/>
        </p:nvSpPr>
        <p:spPr bwMode="white">
          <a:xfrm>
            <a:off x="3253333" y="2239967"/>
            <a:ext cx="7809524" cy="4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16E486-A1A7-4CAC-4BB0-6C4BA7964B7C}"/>
              </a:ext>
            </a:extLst>
          </p:cNvPr>
          <p:cNvSpPr/>
          <p:nvPr/>
        </p:nvSpPr>
        <p:spPr bwMode="white">
          <a:xfrm>
            <a:off x="1053333" y="2945453"/>
            <a:ext cx="10009524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8C413D-670C-4D80-629A-0E1ECDF4DD40}"/>
              </a:ext>
            </a:extLst>
          </p:cNvPr>
          <p:cNvSpPr/>
          <p:nvPr/>
        </p:nvSpPr>
        <p:spPr bwMode="white">
          <a:xfrm>
            <a:off x="1053333" y="3650939"/>
            <a:ext cx="10009524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7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312A3-DE41-7B27-A9D1-F2AE087E5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1E91B-8CBD-FCF2-5E1A-F5E3B6BC069A}"/>
              </a:ext>
            </a:extLst>
          </p:cNvPr>
          <p:cNvSpPr/>
          <p:nvPr/>
        </p:nvSpPr>
        <p:spPr bwMode="white">
          <a:xfrm>
            <a:off x="3177142" y="1726072"/>
            <a:ext cx="200000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12878E-CCCE-B2F7-E369-FC5675DEC3BE}"/>
              </a:ext>
            </a:extLst>
          </p:cNvPr>
          <p:cNvSpPr/>
          <p:nvPr/>
        </p:nvSpPr>
        <p:spPr bwMode="white">
          <a:xfrm>
            <a:off x="4948571" y="1726072"/>
            <a:ext cx="190476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78CB20-846A-4303-3D51-7B313F70F9D5}"/>
              </a:ext>
            </a:extLst>
          </p:cNvPr>
          <p:cNvSpPr/>
          <p:nvPr/>
        </p:nvSpPr>
        <p:spPr bwMode="white">
          <a:xfrm>
            <a:off x="6843809" y="1726072"/>
            <a:ext cx="200000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59ABAE-046E-ACAA-026D-CE106040017C}"/>
              </a:ext>
            </a:extLst>
          </p:cNvPr>
          <p:cNvSpPr/>
          <p:nvPr/>
        </p:nvSpPr>
        <p:spPr bwMode="white">
          <a:xfrm>
            <a:off x="9310476" y="1735618"/>
            <a:ext cx="171428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3122D-A49D-B910-85FC-692184B2425B}"/>
              </a:ext>
            </a:extLst>
          </p:cNvPr>
          <p:cNvSpPr/>
          <p:nvPr/>
        </p:nvSpPr>
        <p:spPr bwMode="white">
          <a:xfrm>
            <a:off x="3791744" y="2422874"/>
            <a:ext cx="360040" cy="50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4DB198-D274-E90B-94FE-9D542BA2F9F3}"/>
              </a:ext>
            </a:extLst>
          </p:cNvPr>
          <p:cNvSpPr/>
          <p:nvPr/>
        </p:nvSpPr>
        <p:spPr bwMode="white">
          <a:xfrm>
            <a:off x="5872380" y="2585143"/>
            <a:ext cx="171428" cy="1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537BE7-1CFB-FF8B-03D8-3068DE682720}"/>
              </a:ext>
            </a:extLst>
          </p:cNvPr>
          <p:cNvSpPr/>
          <p:nvPr/>
        </p:nvSpPr>
        <p:spPr bwMode="white">
          <a:xfrm>
            <a:off x="1775520" y="3281944"/>
            <a:ext cx="504056" cy="57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0E75E8-C5DD-9F69-A97B-3381793D4ADF}"/>
              </a:ext>
            </a:extLst>
          </p:cNvPr>
          <p:cNvSpPr/>
          <p:nvPr/>
        </p:nvSpPr>
        <p:spPr bwMode="white">
          <a:xfrm>
            <a:off x="5735959" y="3281945"/>
            <a:ext cx="403087" cy="57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9B07EA-18C1-03C5-AB9D-7C1898ABE9A3}"/>
              </a:ext>
            </a:extLst>
          </p:cNvPr>
          <p:cNvSpPr/>
          <p:nvPr/>
        </p:nvSpPr>
        <p:spPr bwMode="white">
          <a:xfrm>
            <a:off x="6139047" y="4077073"/>
            <a:ext cx="605025" cy="56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0E0044E-C864-825A-7317-F96545334A7C}"/>
              </a:ext>
            </a:extLst>
          </p:cNvPr>
          <p:cNvSpPr/>
          <p:nvPr/>
        </p:nvSpPr>
        <p:spPr bwMode="white">
          <a:xfrm>
            <a:off x="9840416" y="4077073"/>
            <a:ext cx="504055" cy="55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89ECD-8274-F0EF-9A40-88847172F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9F155-E597-0EBD-2B7A-E67F5006B460}"/>
              </a:ext>
            </a:extLst>
          </p:cNvPr>
          <p:cNvSpPr/>
          <p:nvPr/>
        </p:nvSpPr>
        <p:spPr bwMode="white">
          <a:xfrm>
            <a:off x="4758095" y="1029151"/>
            <a:ext cx="161904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6FEE9B-062C-CC37-BE95-11221D527898}"/>
              </a:ext>
            </a:extLst>
          </p:cNvPr>
          <p:cNvSpPr/>
          <p:nvPr/>
        </p:nvSpPr>
        <p:spPr bwMode="white">
          <a:xfrm>
            <a:off x="6796190" y="1029151"/>
            <a:ext cx="190476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428016-116D-DD31-737B-FC3ABAC681AC}"/>
              </a:ext>
            </a:extLst>
          </p:cNvPr>
          <p:cNvSpPr/>
          <p:nvPr/>
        </p:nvSpPr>
        <p:spPr bwMode="white">
          <a:xfrm>
            <a:off x="9786666" y="1143454"/>
            <a:ext cx="590477" cy="2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BF799F-F14A-F7B6-B478-584874AC8591}"/>
              </a:ext>
            </a:extLst>
          </p:cNvPr>
          <p:cNvSpPr/>
          <p:nvPr/>
        </p:nvSpPr>
        <p:spPr bwMode="white">
          <a:xfrm>
            <a:off x="4748571" y="1333959"/>
            <a:ext cx="180952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DC5B44-A3E9-1644-384D-EA179ACD1CAB}"/>
              </a:ext>
            </a:extLst>
          </p:cNvPr>
          <p:cNvSpPr/>
          <p:nvPr/>
        </p:nvSpPr>
        <p:spPr bwMode="white">
          <a:xfrm>
            <a:off x="6796190" y="1333959"/>
            <a:ext cx="190476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CB86A5-B36C-D45D-450F-8A5C5B112431}"/>
              </a:ext>
            </a:extLst>
          </p:cNvPr>
          <p:cNvSpPr/>
          <p:nvPr/>
        </p:nvSpPr>
        <p:spPr bwMode="white">
          <a:xfrm>
            <a:off x="1748571" y="1829271"/>
            <a:ext cx="580952" cy="2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B61F01-8248-CC6F-A88C-D41A92397F96}"/>
              </a:ext>
            </a:extLst>
          </p:cNvPr>
          <p:cNvSpPr/>
          <p:nvPr/>
        </p:nvSpPr>
        <p:spPr bwMode="white">
          <a:xfrm>
            <a:off x="3359696" y="3239006"/>
            <a:ext cx="432048" cy="55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6FD6F6-908D-50BB-C879-3E07EFAD2371}"/>
              </a:ext>
            </a:extLst>
          </p:cNvPr>
          <p:cNvSpPr/>
          <p:nvPr/>
        </p:nvSpPr>
        <p:spPr bwMode="white">
          <a:xfrm>
            <a:off x="7896201" y="4086752"/>
            <a:ext cx="360040" cy="56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6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ABF00-9975-8A53-6179-DD29363EA4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36A4C-5379-F7F4-1222-5A8ACDF01EE2}"/>
              </a:ext>
            </a:extLst>
          </p:cNvPr>
          <p:cNvSpPr/>
          <p:nvPr/>
        </p:nvSpPr>
        <p:spPr bwMode="white">
          <a:xfrm>
            <a:off x="7910476" y="1052737"/>
            <a:ext cx="58095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5D7F8-7553-6FBA-15A5-D59D5EB91473}"/>
              </a:ext>
            </a:extLst>
          </p:cNvPr>
          <p:cNvSpPr/>
          <p:nvPr/>
        </p:nvSpPr>
        <p:spPr bwMode="white">
          <a:xfrm>
            <a:off x="10272464" y="972001"/>
            <a:ext cx="432047" cy="5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CFE823-1EF6-D2C8-4CEF-12C7E5B1D2C4}"/>
              </a:ext>
            </a:extLst>
          </p:cNvPr>
          <p:cNvSpPr/>
          <p:nvPr/>
        </p:nvSpPr>
        <p:spPr bwMode="white">
          <a:xfrm>
            <a:off x="9758095" y="2353268"/>
            <a:ext cx="190476" cy="1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F9D9C1-FE90-3EE8-E448-D6CC6489A468}"/>
              </a:ext>
            </a:extLst>
          </p:cNvPr>
          <p:cNvSpPr/>
          <p:nvPr/>
        </p:nvSpPr>
        <p:spPr bwMode="white">
          <a:xfrm>
            <a:off x="8904312" y="3356993"/>
            <a:ext cx="432048" cy="53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19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2B958-3048-8C19-32B6-E8BFF4FCF8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D913B-47D8-2056-CD19-58E0DE88F6B6}"/>
              </a:ext>
            </a:extLst>
          </p:cNvPr>
          <p:cNvSpPr/>
          <p:nvPr/>
        </p:nvSpPr>
        <p:spPr bwMode="white">
          <a:xfrm>
            <a:off x="10758095" y="1553122"/>
            <a:ext cx="285715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60C3B-B6E6-C6BE-C31E-615D841F5EEC}"/>
              </a:ext>
            </a:extLst>
          </p:cNvPr>
          <p:cNvSpPr/>
          <p:nvPr/>
        </p:nvSpPr>
        <p:spPr bwMode="white">
          <a:xfrm>
            <a:off x="10777142" y="2239036"/>
            <a:ext cx="285715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A05A0-60DD-27B6-9F96-BD0CCEB36418}"/>
              </a:ext>
            </a:extLst>
          </p:cNvPr>
          <p:cNvSpPr/>
          <p:nvPr/>
        </p:nvSpPr>
        <p:spPr bwMode="white">
          <a:xfrm>
            <a:off x="10777142" y="3086903"/>
            <a:ext cx="285715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FFC605-01EB-CF3B-AA28-846A6A57960F}"/>
              </a:ext>
            </a:extLst>
          </p:cNvPr>
          <p:cNvSpPr/>
          <p:nvPr/>
        </p:nvSpPr>
        <p:spPr bwMode="white">
          <a:xfrm>
            <a:off x="10777142" y="3934770"/>
            <a:ext cx="285715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6C31371-B1C2-1366-69B5-172234AAE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89591"/>
            <a:ext cx="10800000" cy="7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430AA2-8D7B-27A6-FD4F-16D92DD07144}"/>
              </a:ext>
            </a:extLst>
          </p:cNvPr>
          <p:cNvSpPr/>
          <p:nvPr/>
        </p:nvSpPr>
        <p:spPr bwMode="white">
          <a:xfrm>
            <a:off x="10756019" y="4752585"/>
            <a:ext cx="276190" cy="2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6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FDBEF-AE61-B4FE-1BE0-FECE4C9106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DBD45-7EEE-4792-E6FD-CCE476DCB812}"/>
              </a:ext>
            </a:extLst>
          </p:cNvPr>
          <p:cNvSpPr/>
          <p:nvPr/>
        </p:nvSpPr>
        <p:spPr bwMode="white">
          <a:xfrm>
            <a:off x="3386666" y="1572324"/>
            <a:ext cx="257142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0D30D-89D8-C03A-2CF5-F54552968136}"/>
              </a:ext>
            </a:extLst>
          </p:cNvPr>
          <p:cNvSpPr/>
          <p:nvPr/>
        </p:nvSpPr>
        <p:spPr bwMode="white">
          <a:xfrm>
            <a:off x="4872380" y="4230904"/>
            <a:ext cx="238095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11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7B693-F76D-7C8F-2B53-BC298755BE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6EE05-8097-FF10-DB00-04939AA6F74A}"/>
              </a:ext>
            </a:extLst>
          </p:cNvPr>
          <p:cNvSpPr/>
          <p:nvPr/>
        </p:nvSpPr>
        <p:spPr bwMode="white">
          <a:xfrm>
            <a:off x="5748571" y="1057732"/>
            <a:ext cx="228571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CDC9C-1ACA-0DE1-5295-DD4C3A114DB9}"/>
              </a:ext>
            </a:extLst>
          </p:cNvPr>
          <p:cNvSpPr/>
          <p:nvPr/>
        </p:nvSpPr>
        <p:spPr bwMode="white">
          <a:xfrm>
            <a:off x="8548571" y="2572344"/>
            <a:ext cx="247619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6D0F5C-A193-F1DA-6429-3869EDE1982B}"/>
              </a:ext>
            </a:extLst>
          </p:cNvPr>
          <p:cNvSpPr/>
          <p:nvPr/>
        </p:nvSpPr>
        <p:spPr bwMode="white">
          <a:xfrm>
            <a:off x="2977142" y="4610879"/>
            <a:ext cx="247619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0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67864-4015-E742-E4BF-C5E14EA347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93BFC7-AE24-BD76-0422-2E5F72C2A739}"/>
              </a:ext>
            </a:extLst>
          </p:cNvPr>
          <p:cNvSpPr/>
          <p:nvPr/>
        </p:nvSpPr>
        <p:spPr bwMode="white">
          <a:xfrm>
            <a:off x="2605714" y="2270070"/>
            <a:ext cx="171428" cy="1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A0C74F-CD28-73FF-AEB0-49236D533F78}"/>
              </a:ext>
            </a:extLst>
          </p:cNvPr>
          <p:cNvSpPr/>
          <p:nvPr/>
        </p:nvSpPr>
        <p:spPr bwMode="white">
          <a:xfrm>
            <a:off x="4900952" y="2060848"/>
            <a:ext cx="371429" cy="5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317A17-8E04-45C2-5EEA-3561CAFD870A}"/>
              </a:ext>
            </a:extLst>
          </p:cNvPr>
          <p:cNvSpPr/>
          <p:nvPr/>
        </p:nvSpPr>
        <p:spPr bwMode="white">
          <a:xfrm>
            <a:off x="7320136" y="2060848"/>
            <a:ext cx="352244" cy="5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873416-9A55-79C6-C354-A3C0F54B1E23}"/>
              </a:ext>
            </a:extLst>
          </p:cNvPr>
          <p:cNvSpPr/>
          <p:nvPr/>
        </p:nvSpPr>
        <p:spPr bwMode="white">
          <a:xfrm>
            <a:off x="9643808" y="2060848"/>
            <a:ext cx="276191" cy="5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498EFC-DA33-1705-86BB-9EE8C33FF8A1}"/>
              </a:ext>
            </a:extLst>
          </p:cNvPr>
          <p:cNvSpPr/>
          <p:nvPr/>
        </p:nvSpPr>
        <p:spPr bwMode="white">
          <a:xfrm>
            <a:off x="2495600" y="2957284"/>
            <a:ext cx="405351" cy="54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C30E5D-00CB-6A5A-CA7F-3EB06A5BF809}"/>
              </a:ext>
            </a:extLst>
          </p:cNvPr>
          <p:cNvSpPr/>
          <p:nvPr/>
        </p:nvSpPr>
        <p:spPr bwMode="white">
          <a:xfrm>
            <a:off x="4917617" y="2957284"/>
            <a:ext cx="354763" cy="54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07EF41-7709-3E47-E41C-4F8F89812ECE}"/>
              </a:ext>
            </a:extLst>
          </p:cNvPr>
          <p:cNvSpPr/>
          <p:nvPr/>
        </p:nvSpPr>
        <p:spPr bwMode="white">
          <a:xfrm>
            <a:off x="7672380" y="2957284"/>
            <a:ext cx="295828" cy="54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2177DB-60F2-DE65-8621-380B354C428E}"/>
              </a:ext>
            </a:extLst>
          </p:cNvPr>
          <p:cNvSpPr/>
          <p:nvPr/>
        </p:nvSpPr>
        <p:spPr bwMode="white">
          <a:xfrm>
            <a:off x="9920000" y="2957284"/>
            <a:ext cx="448208" cy="54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F4890-BB95-DFD3-8DEA-C10E6715D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70CA0-7C0C-5A81-101E-F7C984D06326}"/>
              </a:ext>
            </a:extLst>
          </p:cNvPr>
          <p:cNvSpPr/>
          <p:nvPr/>
        </p:nvSpPr>
        <p:spPr bwMode="white">
          <a:xfrm>
            <a:off x="1559497" y="2298989"/>
            <a:ext cx="1731932" cy="43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B56A88-A554-CD47-0A67-EF868B7E229B}"/>
              </a:ext>
            </a:extLst>
          </p:cNvPr>
          <p:cNvSpPr/>
          <p:nvPr/>
        </p:nvSpPr>
        <p:spPr bwMode="white">
          <a:xfrm>
            <a:off x="4786666" y="2298989"/>
            <a:ext cx="1813390" cy="43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7A4AFD-79DF-32F5-0170-B4489AE7CAE2}"/>
              </a:ext>
            </a:extLst>
          </p:cNvPr>
          <p:cNvSpPr/>
          <p:nvPr/>
        </p:nvSpPr>
        <p:spPr bwMode="white">
          <a:xfrm>
            <a:off x="7996190" y="2298989"/>
            <a:ext cx="1772218" cy="43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12AA62A-4CB2-D5A4-284F-4C4A2068710A}"/>
              </a:ext>
            </a:extLst>
          </p:cNvPr>
          <p:cNvSpPr/>
          <p:nvPr/>
        </p:nvSpPr>
        <p:spPr bwMode="white">
          <a:xfrm>
            <a:off x="2148571" y="2996951"/>
            <a:ext cx="666666" cy="5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6AF3B75-152C-4E19-D888-6A502174CF6D}"/>
              </a:ext>
            </a:extLst>
          </p:cNvPr>
          <p:cNvSpPr/>
          <p:nvPr/>
        </p:nvSpPr>
        <p:spPr bwMode="white">
          <a:xfrm>
            <a:off x="5358095" y="2996951"/>
            <a:ext cx="676190" cy="5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6A210D3-D2F5-236C-3649-9FC85FBACCBE}"/>
              </a:ext>
            </a:extLst>
          </p:cNvPr>
          <p:cNvSpPr/>
          <p:nvPr/>
        </p:nvSpPr>
        <p:spPr bwMode="white">
          <a:xfrm>
            <a:off x="8472380" y="2996951"/>
            <a:ext cx="685714" cy="5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9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2023-11-21T05:17:08Z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