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2190750"/>
            <a:ext cx="9115425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AF9DB4-710E-16DB-D8FB-D2C13848B0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0DED00-B72F-7DB0-04F0-76AB8AB14CE9}"/>
              </a:ext>
            </a:extLst>
          </p:cNvPr>
          <p:cNvSpPr/>
          <p:nvPr/>
        </p:nvSpPr>
        <p:spPr bwMode="white">
          <a:xfrm>
            <a:off x="3900952" y="2555148"/>
            <a:ext cx="533333" cy="35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F6712D-6134-A13E-6A99-2E019F529557}"/>
              </a:ext>
            </a:extLst>
          </p:cNvPr>
          <p:cNvSpPr/>
          <p:nvPr/>
        </p:nvSpPr>
        <p:spPr bwMode="white">
          <a:xfrm>
            <a:off x="8548571" y="2555148"/>
            <a:ext cx="571428" cy="35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A5E940-72F9-C145-35F1-4A5AF65A7C1D}"/>
              </a:ext>
            </a:extLst>
          </p:cNvPr>
          <p:cNvSpPr/>
          <p:nvPr/>
        </p:nvSpPr>
        <p:spPr bwMode="white">
          <a:xfrm>
            <a:off x="3967619" y="4052462"/>
            <a:ext cx="571428" cy="36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4FA593-F3A3-0EE4-B108-9E7AB036F30A}"/>
              </a:ext>
            </a:extLst>
          </p:cNvPr>
          <p:cNvSpPr/>
          <p:nvPr/>
        </p:nvSpPr>
        <p:spPr bwMode="white">
          <a:xfrm>
            <a:off x="8758095" y="4052462"/>
            <a:ext cx="561904" cy="36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31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02C7DC-64BC-45FD-7937-879DFE849F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68D503-AB2A-53B5-72FF-8E0FBCEB7554}"/>
              </a:ext>
            </a:extLst>
          </p:cNvPr>
          <p:cNvSpPr/>
          <p:nvPr/>
        </p:nvSpPr>
        <p:spPr bwMode="white">
          <a:xfrm>
            <a:off x="1681904" y="4850470"/>
            <a:ext cx="9886704" cy="130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9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3B7DB6-4DC6-F3A2-EAFC-CA2EC712C7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7316" b="13745"/>
          <a:stretch/>
        </p:blipFill>
        <p:spPr>
          <a:xfrm>
            <a:off x="1991544" y="4725143"/>
            <a:ext cx="9073008" cy="1008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C693B7-89DE-3F8C-B838-393D4226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5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84828D-BBE0-F597-7687-6DBD16130EBD}"/>
              </a:ext>
            </a:extLst>
          </p:cNvPr>
          <p:cNvSpPr/>
          <p:nvPr/>
        </p:nvSpPr>
        <p:spPr bwMode="white">
          <a:xfrm>
            <a:off x="9038501" y="1110378"/>
            <a:ext cx="700414" cy="39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BE820A-C736-BDD0-311E-8EA544FA5735}"/>
              </a:ext>
            </a:extLst>
          </p:cNvPr>
          <p:cNvSpPr/>
          <p:nvPr/>
        </p:nvSpPr>
        <p:spPr bwMode="white">
          <a:xfrm>
            <a:off x="953471" y="1940648"/>
            <a:ext cx="510178" cy="3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98E83D-A4C6-3446-6A51-02A1A5270BE9}"/>
              </a:ext>
            </a:extLst>
          </p:cNvPr>
          <p:cNvSpPr/>
          <p:nvPr/>
        </p:nvSpPr>
        <p:spPr bwMode="white">
          <a:xfrm>
            <a:off x="2285123" y="2710378"/>
            <a:ext cx="1461358" cy="43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0E7610-CBDD-D322-2A69-371B64603635}"/>
              </a:ext>
            </a:extLst>
          </p:cNvPr>
          <p:cNvSpPr/>
          <p:nvPr/>
        </p:nvSpPr>
        <p:spPr bwMode="white">
          <a:xfrm>
            <a:off x="6375197" y="2770918"/>
            <a:ext cx="518825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510585-1582-1A22-DEF9-7BC2C3EB8CBC}"/>
              </a:ext>
            </a:extLst>
          </p:cNvPr>
          <p:cNvSpPr/>
          <p:nvPr/>
        </p:nvSpPr>
        <p:spPr bwMode="white">
          <a:xfrm>
            <a:off x="2942302" y="5279027"/>
            <a:ext cx="1409475" cy="43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BF3820-D891-EED5-640E-7E06326E27A9}"/>
              </a:ext>
            </a:extLst>
          </p:cNvPr>
          <p:cNvSpPr/>
          <p:nvPr/>
        </p:nvSpPr>
        <p:spPr bwMode="white">
          <a:xfrm>
            <a:off x="5363487" y="5806594"/>
            <a:ext cx="2317420" cy="42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86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7EBF7D-DCB4-DCBC-40A0-E32B4B8099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69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85BDAD-6825-AE34-054E-74D9FCA32798}"/>
              </a:ext>
            </a:extLst>
          </p:cNvPr>
          <p:cNvSpPr/>
          <p:nvPr/>
        </p:nvSpPr>
        <p:spPr bwMode="white">
          <a:xfrm>
            <a:off x="2800425" y="3716646"/>
            <a:ext cx="1351359" cy="122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B63DC7B-EE4F-BF41-8B4C-F97950F87318}"/>
              </a:ext>
            </a:extLst>
          </p:cNvPr>
          <p:cNvSpPr/>
          <p:nvPr/>
        </p:nvSpPr>
        <p:spPr bwMode="white">
          <a:xfrm>
            <a:off x="4655840" y="4130224"/>
            <a:ext cx="1231425" cy="29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901EB7F-B4DB-15BD-E8D9-F001F07F6C64}"/>
              </a:ext>
            </a:extLst>
          </p:cNvPr>
          <p:cNvSpPr/>
          <p:nvPr/>
        </p:nvSpPr>
        <p:spPr bwMode="white">
          <a:xfrm>
            <a:off x="6585748" y="3789040"/>
            <a:ext cx="1382460" cy="92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2CA8C2B-FB6A-CF1B-3BE9-1E386274092D}"/>
              </a:ext>
            </a:extLst>
          </p:cNvPr>
          <p:cNvSpPr/>
          <p:nvPr/>
        </p:nvSpPr>
        <p:spPr bwMode="white">
          <a:xfrm>
            <a:off x="6585748" y="6100355"/>
            <a:ext cx="458144" cy="28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443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A7BE61-E4B1-840C-2AF9-5FB4A9A0C9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15CC3B-F0A0-7950-5D78-BA71C0B9B5E8}"/>
              </a:ext>
            </a:extLst>
          </p:cNvPr>
          <p:cNvSpPr/>
          <p:nvPr/>
        </p:nvSpPr>
        <p:spPr bwMode="white">
          <a:xfrm>
            <a:off x="1624761" y="3096186"/>
            <a:ext cx="2666666" cy="2133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D3BC7D-239D-2B63-7D0D-892D16BE4A9E}"/>
              </a:ext>
            </a:extLst>
          </p:cNvPr>
          <p:cNvSpPr/>
          <p:nvPr/>
        </p:nvSpPr>
        <p:spPr bwMode="white">
          <a:xfrm>
            <a:off x="5634285" y="3096186"/>
            <a:ext cx="2676190" cy="2133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43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3E33A8-BF03-A871-D415-87A6BC2874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43046A-799F-E333-2032-32A452995CDD}"/>
              </a:ext>
            </a:extLst>
          </p:cNvPr>
          <p:cNvSpPr/>
          <p:nvPr/>
        </p:nvSpPr>
        <p:spPr bwMode="white">
          <a:xfrm>
            <a:off x="681904" y="1993510"/>
            <a:ext cx="2266666" cy="213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223C38-F450-38DB-CACC-80360C78C8EA}"/>
              </a:ext>
            </a:extLst>
          </p:cNvPr>
          <p:cNvSpPr/>
          <p:nvPr/>
        </p:nvSpPr>
        <p:spPr bwMode="white">
          <a:xfrm>
            <a:off x="4729523" y="1993510"/>
            <a:ext cx="2228571" cy="213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77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D8081F-02C5-51A5-F4AE-FB9892075D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3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51D89E-0442-A07F-B5E5-E93A4D38F6C0}"/>
              </a:ext>
            </a:extLst>
          </p:cNvPr>
          <p:cNvSpPr/>
          <p:nvPr/>
        </p:nvSpPr>
        <p:spPr bwMode="white">
          <a:xfrm>
            <a:off x="4152995" y="3007023"/>
            <a:ext cx="522027" cy="33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5E811A-5D89-5E0D-F1C7-FA7A58A1EFA2}"/>
              </a:ext>
            </a:extLst>
          </p:cNvPr>
          <p:cNvSpPr/>
          <p:nvPr/>
        </p:nvSpPr>
        <p:spPr bwMode="white">
          <a:xfrm>
            <a:off x="8895483" y="3007023"/>
            <a:ext cx="752073" cy="33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7A615C-31D7-5E14-47A2-98CCC71EC728}"/>
              </a:ext>
            </a:extLst>
          </p:cNvPr>
          <p:cNvSpPr/>
          <p:nvPr/>
        </p:nvSpPr>
        <p:spPr bwMode="white">
          <a:xfrm>
            <a:off x="4418433" y="3856423"/>
            <a:ext cx="752073" cy="327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907436-EBAA-6156-7DAE-3CD7467C9584}"/>
              </a:ext>
            </a:extLst>
          </p:cNvPr>
          <p:cNvSpPr/>
          <p:nvPr/>
        </p:nvSpPr>
        <p:spPr bwMode="white">
          <a:xfrm>
            <a:off x="8621198" y="3847576"/>
            <a:ext cx="530875" cy="33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3419C3-2BEE-3CED-ACF2-3772487ED81A}"/>
              </a:ext>
            </a:extLst>
          </p:cNvPr>
          <p:cNvSpPr/>
          <p:nvPr/>
        </p:nvSpPr>
        <p:spPr bwMode="white">
          <a:xfrm>
            <a:off x="5046635" y="5378267"/>
            <a:ext cx="238894" cy="33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3C524A-5095-697B-3C48-BC8DFF890C0D}"/>
              </a:ext>
            </a:extLst>
          </p:cNvPr>
          <p:cNvSpPr/>
          <p:nvPr/>
        </p:nvSpPr>
        <p:spPr bwMode="white">
          <a:xfrm>
            <a:off x="5984516" y="5891447"/>
            <a:ext cx="1884608" cy="43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44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C87A61-4EE8-6A90-23B2-F6FD5D9A64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6484E1-59BD-BAC5-FAE3-F9097AE4164A}"/>
              </a:ext>
            </a:extLst>
          </p:cNvPr>
          <p:cNvSpPr/>
          <p:nvPr/>
        </p:nvSpPr>
        <p:spPr bwMode="white">
          <a:xfrm>
            <a:off x="3805714" y="1172407"/>
            <a:ext cx="542857" cy="353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6F1033-4424-40EB-C6C2-08C33D592FE4}"/>
              </a:ext>
            </a:extLst>
          </p:cNvPr>
          <p:cNvSpPr/>
          <p:nvPr/>
        </p:nvSpPr>
        <p:spPr bwMode="white">
          <a:xfrm>
            <a:off x="8596190" y="1172407"/>
            <a:ext cx="561904" cy="353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FFEA4B-A17C-0271-B154-0EACC8E11515}"/>
              </a:ext>
            </a:extLst>
          </p:cNvPr>
          <p:cNvSpPr/>
          <p:nvPr/>
        </p:nvSpPr>
        <p:spPr bwMode="white">
          <a:xfrm>
            <a:off x="4053333" y="2079015"/>
            <a:ext cx="561904" cy="362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4C8388-E5CB-F0E3-7082-3D5504B35951}"/>
              </a:ext>
            </a:extLst>
          </p:cNvPr>
          <p:cNvSpPr/>
          <p:nvPr/>
        </p:nvSpPr>
        <p:spPr bwMode="white">
          <a:xfrm>
            <a:off x="8329523" y="2079015"/>
            <a:ext cx="561904" cy="362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EFB625-4AD3-87D5-FEB6-1CD4EDDBAE2D}"/>
              </a:ext>
            </a:extLst>
          </p:cNvPr>
          <p:cNvSpPr/>
          <p:nvPr/>
        </p:nvSpPr>
        <p:spPr bwMode="white">
          <a:xfrm>
            <a:off x="5043809" y="3663192"/>
            <a:ext cx="1038095" cy="46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59A964-D2EF-0665-B66E-DA68CF29CF26}"/>
              </a:ext>
            </a:extLst>
          </p:cNvPr>
          <p:cNvSpPr/>
          <p:nvPr/>
        </p:nvSpPr>
        <p:spPr bwMode="white">
          <a:xfrm>
            <a:off x="6558095" y="4293046"/>
            <a:ext cx="1542857" cy="47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340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F101DF-4305-6BFD-1972-028DDE56B7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D2122C-EE6B-D6A6-D8B7-F5CA0919EF5B}"/>
              </a:ext>
            </a:extLst>
          </p:cNvPr>
          <p:cNvSpPr/>
          <p:nvPr/>
        </p:nvSpPr>
        <p:spPr bwMode="white">
          <a:xfrm>
            <a:off x="3805714" y="2954933"/>
            <a:ext cx="571428" cy="35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ADCFC0-BA59-4EC1-EA01-C12249DA1C74}"/>
              </a:ext>
            </a:extLst>
          </p:cNvPr>
          <p:cNvSpPr/>
          <p:nvPr/>
        </p:nvSpPr>
        <p:spPr bwMode="white">
          <a:xfrm>
            <a:off x="8615238" y="2954933"/>
            <a:ext cx="533333" cy="35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D6D085-6593-2B24-84A0-D4171ECA9C4D}"/>
              </a:ext>
            </a:extLst>
          </p:cNvPr>
          <p:cNvSpPr/>
          <p:nvPr/>
        </p:nvSpPr>
        <p:spPr bwMode="white">
          <a:xfrm>
            <a:off x="4081904" y="3860600"/>
            <a:ext cx="561904" cy="36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C7F6C0-AD0E-14F0-4B28-8612DC285BD7}"/>
              </a:ext>
            </a:extLst>
          </p:cNvPr>
          <p:cNvSpPr/>
          <p:nvPr/>
        </p:nvSpPr>
        <p:spPr bwMode="white">
          <a:xfrm>
            <a:off x="8853333" y="3860600"/>
            <a:ext cx="552380" cy="36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69C681-1FC2-2A94-7827-0EEF105912CB}"/>
              </a:ext>
            </a:extLst>
          </p:cNvPr>
          <p:cNvSpPr/>
          <p:nvPr/>
        </p:nvSpPr>
        <p:spPr bwMode="white">
          <a:xfrm>
            <a:off x="3786666" y="4775800"/>
            <a:ext cx="561904" cy="36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6687F0-6526-E83F-901B-EEFC00F73547}"/>
              </a:ext>
            </a:extLst>
          </p:cNvPr>
          <p:cNvSpPr/>
          <p:nvPr/>
        </p:nvSpPr>
        <p:spPr bwMode="white">
          <a:xfrm>
            <a:off x="9062857" y="4775800"/>
            <a:ext cx="571428" cy="36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88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2023-11-21T12:16:16Z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