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3128962"/>
            <a:ext cx="77819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C85D89-2976-4EAF-0B7B-D4744373AC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286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4B5624-E5DC-B142-79F4-1F614F6A8108}"/>
              </a:ext>
            </a:extLst>
          </p:cNvPr>
          <p:cNvSpPr/>
          <p:nvPr/>
        </p:nvSpPr>
        <p:spPr bwMode="white">
          <a:xfrm>
            <a:off x="689916" y="1062352"/>
            <a:ext cx="1759873" cy="24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83A220-8381-3913-4D72-83AD26094A5E}"/>
              </a:ext>
            </a:extLst>
          </p:cNvPr>
          <p:cNvSpPr/>
          <p:nvPr/>
        </p:nvSpPr>
        <p:spPr bwMode="white">
          <a:xfrm>
            <a:off x="689916" y="1679764"/>
            <a:ext cx="4271830" cy="34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5E7EE4-BD93-56FB-310A-D1D38A5EA367}"/>
              </a:ext>
            </a:extLst>
          </p:cNvPr>
          <p:cNvSpPr/>
          <p:nvPr/>
        </p:nvSpPr>
        <p:spPr bwMode="white">
          <a:xfrm>
            <a:off x="689916" y="2372470"/>
            <a:ext cx="4850933" cy="32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80897C-E595-0B48-C38C-697C7C861085}"/>
              </a:ext>
            </a:extLst>
          </p:cNvPr>
          <p:cNvSpPr/>
          <p:nvPr/>
        </p:nvSpPr>
        <p:spPr bwMode="white">
          <a:xfrm>
            <a:off x="689916" y="3065176"/>
            <a:ext cx="1910290" cy="2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772C04-56A8-7F37-FF94-C7BBB7F6F67F}"/>
              </a:ext>
            </a:extLst>
          </p:cNvPr>
          <p:cNvSpPr/>
          <p:nvPr/>
        </p:nvSpPr>
        <p:spPr bwMode="white">
          <a:xfrm>
            <a:off x="689916" y="3690117"/>
            <a:ext cx="4828371" cy="34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025025-2087-94A5-7633-AEB7375C2B52}"/>
              </a:ext>
            </a:extLst>
          </p:cNvPr>
          <p:cNvSpPr/>
          <p:nvPr/>
        </p:nvSpPr>
        <p:spPr bwMode="white">
          <a:xfrm>
            <a:off x="689916" y="4382823"/>
            <a:ext cx="5693266" cy="32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22DFA6E-8416-3105-8CF7-B3B52E8EA61D}"/>
              </a:ext>
            </a:extLst>
          </p:cNvPr>
          <p:cNvSpPr/>
          <p:nvPr/>
        </p:nvSpPr>
        <p:spPr bwMode="white">
          <a:xfrm>
            <a:off x="689915" y="5007765"/>
            <a:ext cx="7791577" cy="172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10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EE2FCE-BE45-7626-2D27-82D2A45C42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1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FB9B0F-B1ED-37E5-936A-0D40E4C25179}"/>
              </a:ext>
            </a:extLst>
          </p:cNvPr>
          <p:cNvSpPr/>
          <p:nvPr/>
        </p:nvSpPr>
        <p:spPr bwMode="white">
          <a:xfrm>
            <a:off x="9038871" y="3670971"/>
            <a:ext cx="221946" cy="30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20FE8A-1627-935C-16B9-FDB3F954EA77}"/>
              </a:ext>
            </a:extLst>
          </p:cNvPr>
          <p:cNvSpPr/>
          <p:nvPr/>
        </p:nvSpPr>
        <p:spPr bwMode="white">
          <a:xfrm>
            <a:off x="6786528" y="5292000"/>
            <a:ext cx="896004" cy="31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2201A7-E0E6-B0F1-E576-970F6044E429}"/>
              </a:ext>
            </a:extLst>
          </p:cNvPr>
          <p:cNvSpPr/>
          <p:nvPr/>
        </p:nvSpPr>
        <p:spPr bwMode="white">
          <a:xfrm>
            <a:off x="4797233" y="6098400"/>
            <a:ext cx="912445" cy="32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A833F0-D730-A9BC-B887-BED2E0AEB2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0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F76029-C90A-A3FB-9062-3B20E7B5D2E9}"/>
              </a:ext>
            </a:extLst>
          </p:cNvPr>
          <p:cNvSpPr/>
          <p:nvPr/>
        </p:nvSpPr>
        <p:spPr bwMode="white">
          <a:xfrm>
            <a:off x="8591608" y="1188824"/>
            <a:ext cx="254531" cy="34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9ABDD7-6E27-8BB8-95BD-BE5509893319}"/>
              </a:ext>
            </a:extLst>
          </p:cNvPr>
          <p:cNvSpPr/>
          <p:nvPr/>
        </p:nvSpPr>
        <p:spPr bwMode="white">
          <a:xfrm>
            <a:off x="4924476" y="3036549"/>
            <a:ext cx="952134" cy="3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EFFB8A-638D-3682-BE0E-3DD4C4F2F554}"/>
              </a:ext>
            </a:extLst>
          </p:cNvPr>
          <p:cNvSpPr/>
          <p:nvPr/>
        </p:nvSpPr>
        <p:spPr bwMode="white">
          <a:xfrm>
            <a:off x="2115207" y="3969839"/>
            <a:ext cx="942707" cy="3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98DF3C-D5AC-1867-7DB9-D55EF7E48D6B}"/>
              </a:ext>
            </a:extLst>
          </p:cNvPr>
          <p:cNvSpPr/>
          <p:nvPr/>
        </p:nvSpPr>
        <p:spPr bwMode="white">
          <a:xfrm>
            <a:off x="2115207" y="5855273"/>
            <a:ext cx="961561" cy="3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707531-C665-9102-E933-14BFC37D6B0B}"/>
              </a:ext>
            </a:extLst>
          </p:cNvPr>
          <p:cNvSpPr/>
          <p:nvPr/>
        </p:nvSpPr>
        <p:spPr bwMode="white">
          <a:xfrm>
            <a:off x="5273277" y="5855273"/>
            <a:ext cx="1640311" cy="3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91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AD0980-CAFB-91EC-0063-7AF6F32F4F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0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864F3A-F434-B042-19EF-28223146F2FD}"/>
              </a:ext>
            </a:extLst>
          </p:cNvPr>
          <p:cNvSpPr/>
          <p:nvPr/>
        </p:nvSpPr>
        <p:spPr bwMode="white">
          <a:xfrm>
            <a:off x="4043099" y="2101568"/>
            <a:ext cx="936873" cy="30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B6E8DC-FC48-4737-D8ED-9089CF03688D}"/>
              </a:ext>
            </a:extLst>
          </p:cNvPr>
          <p:cNvSpPr/>
          <p:nvPr/>
        </p:nvSpPr>
        <p:spPr bwMode="white">
          <a:xfrm>
            <a:off x="4291331" y="2894670"/>
            <a:ext cx="688642" cy="31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4025A5-293E-37BB-C246-18E541BB5D33}"/>
              </a:ext>
            </a:extLst>
          </p:cNvPr>
          <p:cNvSpPr/>
          <p:nvPr/>
        </p:nvSpPr>
        <p:spPr bwMode="white">
          <a:xfrm>
            <a:off x="4227271" y="3687771"/>
            <a:ext cx="712664" cy="31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756CD4-F86B-4260-45E7-9696B1D79956}"/>
              </a:ext>
            </a:extLst>
          </p:cNvPr>
          <p:cNvSpPr/>
          <p:nvPr/>
        </p:nvSpPr>
        <p:spPr bwMode="white">
          <a:xfrm>
            <a:off x="4043099" y="4488884"/>
            <a:ext cx="1161083" cy="30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CC2610-C644-C55E-6166-60F2619A6DA7}"/>
              </a:ext>
            </a:extLst>
          </p:cNvPr>
          <p:cNvSpPr/>
          <p:nvPr/>
        </p:nvSpPr>
        <p:spPr bwMode="white">
          <a:xfrm>
            <a:off x="4355391" y="5281986"/>
            <a:ext cx="936873" cy="30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E4FBF6-CA28-0B1D-CFBE-3C99D1977A0B}"/>
              </a:ext>
            </a:extLst>
          </p:cNvPr>
          <p:cNvSpPr/>
          <p:nvPr/>
        </p:nvSpPr>
        <p:spPr bwMode="white">
          <a:xfrm>
            <a:off x="7502326" y="5281986"/>
            <a:ext cx="928866" cy="31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E63204-07C1-5D7C-5ED0-289A566372E9}"/>
              </a:ext>
            </a:extLst>
          </p:cNvPr>
          <p:cNvSpPr/>
          <p:nvPr/>
        </p:nvSpPr>
        <p:spPr bwMode="white">
          <a:xfrm>
            <a:off x="3586674" y="6075087"/>
            <a:ext cx="256239" cy="30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8849EA-77A5-679E-ED2F-0E345DDFAF66}"/>
              </a:ext>
            </a:extLst>
          </p:cNvPr>
          <p:cNvSpPr/>
          <p:nvPr/>
        </p:nvSpPr>
        <p:spPr bwMode="white">
          <a:xfrm>
            <a:off x="5252227" y="6075087"/>
            <a:ext cx="712664" cy="30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61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349901-731D-CC04-B701-DB45FAD83D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E95CCC-0E92-EC7D-7875-DF83EDEAA281}"/>
              </a:ext>
            </a:extLst>
          </p:cNvPr>
          <p:cNvSpPr/>
          <p:nvPr/>
        </p:nvSpPr>
        <p:spPr bwMode="white">
          <a:xfrm>
            <a:off x="1615238" y="3230622"/>
            <a:ext cx="2441857" cy="343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2EA994-ADD4-F9AD-E075-3D5FEA421AD2}"/>
              </a:ext>
            </a:extLst>
          </p:cNvPr>
          <p:cNvSpPr/>
          <p:nvPr/>
        </p:nvSpPr>
        <p:spPr bwMode="white">
          <a:xfrm>
            <a:off x="4453333" y="3230622"/>
            <a:ext cx="2628571" cy="343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2AB678-C0FE-5A66-F624-BEC030FC9C3E}"/>
              </a:ext>
            </a:extLst>
          </p:cNvPr>
          <p:cNvSpPr/>
          <p:nvPr/>
        </p:nvSpPr>
        <p:spPr bwMode="white">
          <a:xfrm>
            <a:off x="1634284" y="4059736"/>
            <a:ext cx="5689793" cy="4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D02DA3-DE78-AA27-B94A-FFEE052F55B6}"/>
              </a:ext>
            </a:extLst>
          </p:cNvPr>
          <p:cNvSpPr/>
          <p:nvPr/>
        </p:nvSpPr>
        <p:spPr bwMode="white">
          <a:xfrm>
            <a:off x="7794594" y="4059736"/>
            <a:ext cx="3211119" cy="3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4B1257-6A40-5294-2554-270DE6669827}"/>
              </a:ext>
            </a:extLst>
          </p:cNvPr>
          <p:cNvSpPr/>
          <p:nvPr/>
        </p:nvSpPr>
        <p:spPr bwMode="white">
          <a:xfrm>
            <a:off x="1634285" y="4936500"/>
            <a:ext cx="9885715" cy="1372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11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097715-AA8B-D554-9F5C-C12FC6E908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EE5C86-766A-805C-39BF-E9091160AD15}"/>
              </a:ext>
            </a:extLst>
          </p:cNvPr>
          <p:cNvSpPr/>
          <p:nvPr/>
        </p:nvSpPr>
        <p:spPr bwMode="white">
          <a:xfrm>
            <a:off x="1605714" y="4137358"/>
            <a:ext cx="2676190" cy="343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A0A6D1-2080-5DEC-9990-ED8AC3E975E8}"/>
              </a:ext>
            </a:extLst>
          </p:cNvPr>
          <p:cNvSpPr/>
          <p:nvPr/>
        </p:nvSpPr>
        <p:spPr bwMode="white">
          <a:xfrm>
            <a:off x="1634285" y="4995437"/>
            <a:ext cx="4790476" cy="40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1818A2-6DDC-C1BB-C88E-E0ADC77A6B38}"/>
              </a:ext>
            </a:extLst>
          </p:cNvPr>
          <p:cNvSpPr/>
          <p:nvPr/>
        </p:nvSpPr>
        <p:spPr bwMode="white">
          <a:xfrm>
            <a:off x="1634285" y="5834447"/>
            <a:ext cx="6571428" cy="4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98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2A8751-E515-E507-BB9C-0D18D712E8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1598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9B03D2-57D5-6325-103F-5C6B78FAD6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1BC724-B023-9E6C-01D9-A04D132D0D8C}"/>
              </a:ext>
            </a:extLst>
          </p:cNvPr>
          <p:cNvSpPr/>
          <p:nvPr/>
        </p:nvSpPr>
        <p:spPr bwMode="white">
          <a:xfrm>
            <a:off x="681904" y="1200933"/>
            <a:ext cx="2895797" cy="333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5958A7-31F2-BEE7-2797-8F569AC35253}"/>
              </a:ext>
            </a:extLst>
          </p:cNvPr>
          <p:cNvSpPr/>
          <p:nvPr/>
        </p:nvSpPr>
        <p:spPr bwMode="white">
          <a:xfrm>
            <a:off x="4012708" y="1200933"/>
            <a:ext cx="2840626" cy="333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CAFA5C-97E6-75E8-07C0-4B41E00E0DA2}"/>
              </a:ext>
            </a:extLst>
          </p:cNvPr>
          <p:cNvSpPr/>
          <p:nvPr/>
        </p:nvSpPr>
        <p:spPr bwMode="white">
          <a:xfrm>
            <a:off x="7270811" y="1191394"/>
            <a:ext cx="2620615" cy="34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549453-CAB6-5AF0-FE4C-AC312980BC72}"/>
              </a:ext>
            </a:extLst>
          </p:cNvPr>
          <p:cNvSpPr/>
          <p:nvPr/>
        </p:nvSpPr>
        <p:spPr bwMode="white">
          <a:xfrm>
            <a:off x="720000" y="1992661"/>
            <a:ext cx="7342857" cy="42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650C1B-3FC6-DFA3-435C-5856F39FE63F}"/>
              </a:ext>
            </a:extLst>
          </p:cNvPr>
          <p:cNvSpPr/>
          <p:nvPr/>
        </p:nvSpPr>
        <p:spPr bwMode="white">
          <a:xfrm>
            <a:off x="681904" y="2841623"/>
            <a:ext cx="8085714" cy="43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245FA2-8E24-6E53-A538-F8704DF3EB46}"/>
              </a:ext>
            </a:extLst>
          </p:cNvPr>
          <p:cNvSpPr/>
          <p:nvPr/>
        </p:nvSpPr>
        <p:spPr bwMode="white">
          <a:xfrm>
            <a:off x="681904" y="3681045"/>
            <a:ext cx="9533333" cy="43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66BC70C-2905-6152-10D6-BF23D381B012}"/>
              </a:ext>
            </a:extLst>
          </p:cNvPr>
          <p:cNvSpPr/>
          <p:nvPr/>
        </p:nvSpPr>
        <p:spPr bwMode="white">
          <a:xfrm>
            <a:off x="681904" y="4520468"/>
            <a:ext cx="8038095" cy="43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72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349305-55DB-7676-D702-68C955BBD0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4"/>
          <a:stretch/>
        </p:blipFill>
        <p:spPr>
          <a:xfrm>
            <a:off x="720000" y="764704"/>
            <a:ext cx="8112304" cy="4002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412E114-D393-ABBC-51E4-E610EDFA96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8" r="18885" b="7541"/>
          <a:stretch/>
        </p:blipFill>
        <p:spPr>
          <a:xfrm>
            <a:off x="1487488" y="4767023"/>
            <a:ext cx="5472608" cy="1979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430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2023-11-21T09:47:15Z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