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6353" autoAdjust="0"/>
  </p:normalViewPr>
  <p:slideViewPr>
    <p:cSldViewPr showGuides="1">
      <p:cViewPr varScale="1">
        <p:scale>
          <a:sx n="111" d="100"/>
          <a:sy n="111" d="100"/>
        </p:scale>
        <p:origin x="39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4A1F-23DF-4DF0-8893-906BE450BEDA}" type="datetimeFigureOut">
              <a:rPr lang="zh-CN" altLang="en-US" smtClean="0"/>
              <a:t>2023/11/22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74CB8-0DE3-4395-AB91-A0247F434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765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74CB8-0DE3-4395-AB91-A0247F4344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05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048000"/>
            <a:ext cx="71151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A2992-3580-A4DB-E4A7-11B9DAB7E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F56D5-71EB-2E10-6AB1-750502B536B2}"/>
              </a:ext>
            </a:extLst>
          </p:cNvPr>
          <p:cNvSpPr/>
          <p:nvPr/>
        </p:nvSpPr>
        <p:spPr bwMode="white">
          <a:xfrm>
            <a:off x="681904" y="1210323"/>
            <a:ext cx="3057142" cy="82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AD793A-236D-28CE-1FC5-A0AD4B43BC31}"/>
              </a:ext>
            </a:extLst>
          </p:cNvPr>
          <p:cNvSpPr/>
          <p:nvPr/>
        </p:nvSpPr>
        <p:spPr bwMode="white">
          <a:xfrm>
            <a:off x="4700952" y="1124744"/>
            <a:ext cx="2142857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9EE31C-0A0D-CE14-36BD-76B387A45FBB}"/>
              </a:ext>
            </a:extLst>
          </p:cNvPr>
          <p:cNvSpPr/>
          <p:nvPr/>
        </p:nvSpPr>
        <p:spPr bwMode="white">
          <a:xfrm>
            <a:off x="681904" y="2525868"/>
            <a:ext cx="9771428" cy="322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1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78169-02EA-496B-CCC6-1A18A5D00B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BECB2-281B-3829-60FE-7D50CEA28E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3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26E8E-0A0B-8FA7-CD2D-A0FCAB45B3D0}"/>
              </a:ext>
            </a:extLst>
          </p:cNvPr>
          <p:cNvSpPr/>
          <p:nvPr/>
        </p:nvSpPr>
        <p:spPr bwMode="white">
          <a:xfrm>
            <a:off x="3791744" y="1237132"/>
            <a:ext cx="432049" cy="60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8CD773-A1FE-A17B-8E69-2B10041FE554}"/>
              </a:ext>
            </a:extLst>
          </p:cNvPr>
          <p:cNvSpPr/>
          <p:nvPr/>
        </p:nvSpPr>
        <p:spPr bwMode="white">
          <a:xfrm>
            <a:off x="2711625" y="1972874"/>
            <a:ext cx="360040" cy="59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D7B6A0-B932-15AE-6258-97A830F524BF}"/>
              </a:ext>
            </a:extLst>
          </p:cNvPr>
          <p:cNvSpPr/>
          <p:nvPr/>
        </p:nvSpPr>
        <p:spPr bwMode="white">
          <a:xfrm>
            <a:off x="4223793" y="3232253"/>
            <a:ext cx="432047" cy="59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B3DB8A-8E06-513E-60A7-8DF1FFC81FDA}"/>
              </a:ext>
            </a:extLst>
          </p:cNvPr>
          <p:cNvSpPr/>
          <p:nvPr/>
        </p:nvSpPr>
        <p:spPr bwMode="white">
          <a:xfrm>
            <a:off x="5591944" y="3828800"/>
            <a:ext cx="360040" cy="6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70ADB-A5C3-9F05-4F73-412BF6AA5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E24FB-6461-132C-60D7-184E32AD3CD8}"/>
              </a:ext>
            </a:extLst>
          </p:cNvPr>
          <p:cNvSpPr/>
          <p:nvPr/>
        </p:nvSpPr>
        <p:spPr bwMode="white">
          <a:xfrm>
            <a:off x="5257691" y="1149360"/>
            <a:ext cx="531364" cy="80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35C1C5-B0D5-332B-0A87-DD1A9A40D1B2}"/>
              </a:ext>
            </a:extLst>
          </p:cNvPr>
          <p:cNvSpPr/>
          <p:nvPr/>
        </p:nvSpPr>
        <p:spPr bwMode="white">
          <a:xfrm>
            <a:off x="6240016" y="1951706"/>
            <a:ext cx="504055" cy="76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5CBB0B-9694-D483-6729-11B73ACB3D96}"/>
              </a:ext>
            </a:extLst>
          </p:cNvPr>
          <p:cNvSpPr/>
          <p:nvPr/>
        </p:nvSpPr>
        <p:spPr bwMode="white">
          <a:xfrm>
            <a:off x="5257691" y="2711824"/>
            <a:ext cx="531364" cy="78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28CCD9-5209-A863-8D48-E71C2AFB9874}"/>
              </a:ext>
            </a:extLst>
          </p:cNvPr>
          <p:cNvSpPr/>
          <p:nvPr/>
        </p:nvSpPr>
        <p:spPr bwMode="white">
          <a:xfrm>
            <a:off x="4223792" y="4029360"/>
            <a:ext cx="2304256" cy="91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C342197-DE17-61EA-F739-B18B3D99D56D}"/>
              </a:ext>
            </a:extLst>
          </p:cNvPr>
          <p:cNvSpPr/>
          <p:nvPr/>
        </p:nvSpPr>
        <p:spPr bwMode="white">
          <a:xfrm>
            <a:off x="2351584" y="5445224"/>
            <a:ext cx="576064" cy="83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77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F21EF-7410-0C0A-26A0-65B004C89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7D36A-7821-45C1-421A-0F1EF32DFD28}"/>
              </a:ext>
            </a:extLst>
          </p:cNvPr>
          <p:cNvSpPr/>
          <p:nvPr/>
        </p:nvSpPr>
        <p:spPr bwMode="white">
          <a:xfrm>
            <a:off x="9768409" y="3806858"/>
            <a:ext cx="648072" cy="99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76E5F6-0DE4-67B0-672D-1812F3303023}"/>
              </a:ext>
            </a:extLst>
          </p:cNvPr>
          <p:cNvSpPr/>
          <p:nvPr/>
        </p:nvSpPr>
        <p:spPr bwMode="white">
          <a:xfrm>
            <a:off x="5303913" y="5323598"/>
            <a:ext cx="792088" cy="9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1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D1B9F-3D82-8BA7-C239-4B59B54FC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DC210-0545-BD5D-21CF-CB664AA5E106}"/>
              </a:ext>
            </a:extLst>
          </p:cNvPr>
          <p:cNvSpPr/>
          <p:nvPr/>
        </p:nvSpPr>
        <p:spPr bwMode="white">
          <a:xfrm>
            <a:off x="2072380" y="5493755"/>
            <a:ext cx="257142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81A2BA-4E04-5B40-EECC-8279274BB74D}"/>
              </a:ext>
            </a:extLst>
          </p:cNvPr>
          <p:cNvSpPr/>
          <p:nvPr/>
        </p:nvSpPr>
        <p:spPr bwMode="white">
          <a:xfrm>
            <a:off x="6528048" y="5085185"/>
            <a:ext cx="720080" cy="10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6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366A7-4E74-609B-3BB3-9FB05A3B2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3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5B99B-EC3A-1F4A-3C48-EADA3F5273FA}"/>
              </a:ext>
            </a:extLst>
          </p:cNvPr>
          <p:cNvSpPr/>
          <p:nvPr/>
        </p:nvSpPr>
        <p:spPr bwMode="white">
          <a:xfrm>
            <a:off x="1404288" y="4678930"/>
            <a:ext cx="1831897" cy="30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EC7050-06F1-9C33-DC84-2FDA48D01A34}"/>
              </a:ext>
            </a:extLst>
          </p:cNvPr>
          <p:cNvSpPr/>
          <p:nvPr/>
        </p:nvSpPr>
        <p:spPr bwMode="white">
          <a:xfrm>
            <a:off x="1397160" y="5301208"/>
            <a:ext cx="346421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D6555D-144C-BE7E-4CFA-C803D9B84E64}"/>
              </a:ext>
            </a:extLst>
          </p:cNvPr>
          <p:cNvSpPr/>
          <p:nvPr/>
        </p:nvSpPr>
        <p:spPr bwMode="white">
          <a:xfrm>
            <a:off x="1397160" y="6361306"/>
            <a:ext cx="5346912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815E0-1889-4D59-ABB5-594AE8711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D0CE7-5637-8A03-F501-38393FC3D440}"/>
              </a:ext>
            </a:extLst>
          </p:cNvPr>
          <p:cNvSpPr/>
          <p:nvPr/>
        </p:nvSpPr>
        <p:spPr bwMode="white">
          <a:xfrm>
            <a:off x="1361800" y="3356992"/>
            <a:ext cx="351006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CE6C6E-1CD7-0619-AE46-1138592CE419}"/>
              </a:ext>
            </a:extLst>
          </p:cNvPr>
          <p:cNvSpPr/>
          <p:nvPr/>
        </p:nvSpPr>
        <p:spPr bwMode="white">
          <a:xfrm>
            <a:off x="1375312" y="4365104"/>
            <a:ext cx="3136511" cy="66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8BCDF6E-DCA7-063D-12CB-B469461B3165}"/>
              </a:ext>
            </a:extLst>
          </p:cNvPr>
          <p:cNvSpPr/>
          <p:nvPr/>
        </p:nvSpPr>
        <p:spPr bwMode="white">
          <a:xfrm>
            <a:off x="1271465" y="5427211"/>
            <a:ext cx="1090196" cy="5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D1D05DE-B584-463E-F61C-88D3327CA8B8}"/>
              </a:ext>
            </a:extLst>
          </p:cNvPr>
          <p:cNvSpPr/>
          <p:nvPr/>
        </p:nvSpPr>
        <p:spPr bwMode="white">
          <a:xfrm>
            <a:off x="1361801" y="6360169"/>
            <a:ext cx="2648275" cy="30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69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6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CC106-18D6-EC05-7DA5-B0363A2FF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149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