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C8F4A-61BE-4273-8961-48378AA15FF8}" type="datetimeFigureOut">
              <a:rPr lang="zh-CN" altLang="en-US" smtClean="0"/>
              <a:t>2023/11/21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C5B5B-4E3F-4136-AD62-ACD1DEA512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38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C5B5B-4E3F-4136-AD62-ACD1DEA512C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24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C5B5B-4E3F-4136-AD62-ACD1DEA512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26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205037"/>
            <a:ext cx="88677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A2C64-AE15-939C-EAAA-C5C86A112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293EA-073F-EFBE-CCCC-D2482D09F878}"/>
              </a:ext>
            </a:extLst>
          </p:cNvPr>
          <p:cNvSpPr/>
          <p:nvPr/>
        </p:nvSpPr>
        <p:spPr bwMode="white">
          <a:xfrm>
            <a:off x="1487488" y="2096822"/>
            <a:ext cx="720080" cy="104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955EC-153A-7EA7-AA27-D2FA8F7AD311}"/>
              </a:ext>
            </a:extLst>
          </p:cNvPr>
          <p:cNvSpPr/>
          <p:nvPr/>
        </p:nvSpPr>
        <p:spPr bwMode="white">
          <a:xfrm>
            <a:off x="6096000" y="2096822"/>
            <a:ext cx="792088" cy="9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1C8E6-9687-EDA9-28E5-31EFE00AFD23}"/>
              </a:ext>
            </a:extLst>
          </p:cNvPr>
          <p:cNvSpPr/>
          <p:nvPr/>
        </p:nvSpPr>
        <p:spPr bwMode="white">
          <a:xfrm>
            <a:off x="8976320" y="2096822"/>
            <a:ext cx="864095" cy="104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1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365E8-A055-41CD-A742-41ADBCC52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40496" cy="482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53FF06C-0CC5-CE0D-955D-C192ABF511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" r="59996" b="62848"/>
          <a:stretch/>
        </p:blipFill>
        <p:spPr>
          <a:xfrm>
            <a:off x="720000" y="5574567"/>
            <a:ext cx="3480984" cy="10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53FF06C-0CC5-CE0D-955D-C192ABF511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2" r="59996" b="32451"/>
          <a:stretch/>
        </p:blipFill>
        <p:spPr>
          <a:xfrm>
            <a:off x="4439816" y="5574565"/>
            <a:ext cx="3480984" cy="10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53FF06C-0CC5-CE0D-955D-C192ABF511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0" r="59996" b="2053"/>
          <a:stretch/>
        </p:blipFill>
        <p:spPr>
          <a:xfrm>
            <a:off x="8159632" y="5574565"/>
            <a:ext cx="3480984" cy="10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341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FF06C-0CC5-CE0D-955D-C192ABF51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D6981-A835-E238-EF6F-3FFDB3DB5B25}"/>
              </a:ext>
            </a:extLst>
          </p:cNvPr>
          <p:cNvSpPr/>
          <p:nvPr/>
        </p:nvSpPr>
        <p:spPr bwMode="white">
          <a:xfrm>
            <a:off x="6205714" y="2030845"/>
            <a:ext cx="533333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9D901-F947-3430-BC1C-73124C7B9309}"/>
              </a:ext>
            </a:extLst>
          </p:cNvPr>
          <p:cNvSpPr/>
          <p:nvPr/>
        </p:nvSpPr>
        <p:spPr bwMode="white">
          <a:xfrm>
            <a:off x="6205714" y="2956143"/>
            <a:ext cx="533333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C73CC-83A4-8B94-B2E1-9232263ED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2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F1016D-F97C-756C-BDB1-2B23BC04B70D}"/>
              </a:ext>
            </a:extLst>
          </p:cNvPr>
          <p:cNvSpPr/>
          <p:nvPr/>
        </p:nvSpPr>
        <p:spPr bwMode="white">
          <a:xfrm>
            <a:off x="3965474" y="3909456"/>
            <a:ext cx="193866" cy="26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AA0AC-2607-E65E-868D-94BAF5CC2E4F}"/>
              </a:ext>
            </a:extLst>
          </p:cNvPr>
          <p:cNvSpPr/>
          <p:nvPr/>
        </p:nvSpPr>
        <p:spPr bwMode="white">
          <a:xfrm>
            <a:off x="3943934" y="4361925"/>
            <a:ext cx="222587" cy="26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A8B345-0A77-D01C-65A7-14D7A4836B93}"/>
              </a:ext>
            </a:extLst>
          </p:cNvPr>
          <p:cNvSpPr/>
          <p:nvPr/>
        </p:nvSpPr>
        <p:spPr bwMode="white">
          <a:xfrm>
            <a:off x="2543784" y="5022673"/>
            <a:ext cx="222587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E61D7E-21DB-3F9C-DCFB-D2097BF582FB}"/>
              </a:ext>
            </a:extLst>
          </p:cNvPr>
          <p:cNvSpPr/>
          <p:nvPr/>
        </p:nvSpPr>
        <p:spPr bwMode="white">
          <a:xfrm>
            <a:off x="5121495" y="5187860"/>
            <a:ext cx="1687359" cy="35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B5DF4F-C445-B4EC-40AD-1CAAA4222DDF}"/>
              </a:ext>
            </a:extLst>
          </p:cNvPr>
          <p:cNvSpPr/>
          <p:nvPr/>
        </p:nvSpPr>
        <p:spPr bwMode="white">
          <a:xfrm>
            <a:off x="2543784" y="5467960"/>
            <a:ext cx="222587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25EA9-68EE-1725-27CA-5C509F984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B450AE-B83C-7C41-7394-1359B51A3F46}"/>
              </a:ext>
            </a:extLst>
          </p:cNvPr>
          <p:cNvSpPr/>
          <p:nvPr/>
        </p:nvSpPr>
        <p:spPr bwMode="white">
          <a:xfrm>
            <a:off x="3729523" y="1315327"/>
            <a:ext cx="2142857" cy="45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8F2EE-CD75-5A3C-FE5F-031CEA6EFAAC}"/>
              </a:ext>
            </a:extLst>
          </p:cNvPr>
          <p:cNvSpPr/>
          <p:nvPr/>
        </p:nvSpPr>
        <p:spPr bwMode="white">
          <a:xfrm>
            <a:off x="4053333" y="2574195"/>
            <a:ext cx="295238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B3A4F-94D1-BC9B-94C9-F8F26383C86F}"/>
              </a:ext>
            </a:extLst>
          </p:cNvPr>
          <p:cNvSpPr/>
          <p:nvPr/>
        </p:nvSpPr>
        <p:spPr bwMode="white">
          <a:xfrm>
            <a:off x="9339047" y="2574195"/>
            <a:ext cx="285714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45B532-8567-535C-2C25-57D9E632C897}"/>
              </a:ext>
            </a:extLst>
          </p:cNvPr>
          <p:cNvSpPr/>
          <p:nvPr/>
        </p:nvSpPr>
        <p:spPr bwMode="white">
          <a:xfrm>
            <a:off x="5807968" y="4367128"/>
            <a:ext cx="648072" cy="100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2D14BF-D8AF-F9C0-72A6-7E383B8473B5}"/>
              </a:ext>
            </a:extLst>
          </p:cNvPr>
          <p:cNvSpPr/>
          <p:nvPr/>
        </p:nvSpPr>
        <p:spPr bwMode="white">
          <a:xfrm>
            <a:off x="9339047" y="4662771"/>
            <a:ext cx="295238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0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1B27F-7B4E-AD4C-CD3E-793812518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9E073-D5EB-7295-7B26-BA8A55EBF74A}"/>
              </a:ext>
            </a:extLst>
          </p:cNvPr>
          <p:cNvSpPr/>
          <p:nvPr/>
        </p:nvSpPr>
        <p:spPr bwMode="white">
          <a:xfrm>
            <a:off x="4072380" y="2106101"/>
            <a:ext cx="257142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727CFA-E1DD-9585-A6D6-CF26C10BFE92}"/>
              </a:ext>
            </a:extLst>
          </p:cNvPr>
          <p:cNvSpPr/>
          <p:nvPr/>
        </p:nvSpPr>
        <p:spPr bwMode="white">
          <a:xfrm>
            <a:off x="4053333" y="2696978"/>
            <a:ext cx="295238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9916E-E831-D268-8CA5-4CC6954B4A02}"/>
              </a:ext>
            </a:extLst>
          </p:cNvPr>
          <p:cNvSpPr/>
          <p:nvPr/>
        </p:nvSpPr>
        <p:spPr bwMode="white">
          <a:xfrm>
            <a:off x="2196190" y="3573762"/>
            <a:ext cx="304761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CEE929-C83C-9A80-A340-1AB63FDBD3C8}"/>
              </a:ext>
            </a:extLst>
          </p:cNvPr>
          <p:cNvSpPr/>
          <p:nvPr/>
        </p:nvSpPr>
        <p:spPr bwMode="white">
          <a:xfrm>
            <a:off x="2196190" y="4174169"/>
            <a:ext cx="295238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44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F6EDE-EE20-7A07-3095-676E1A1AB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3FEFD-69E0-6200-37D9-F199E2874085}"/>
              </a:ext>
            </a:extLst>
          </p:cNvPr>
          <p:cNvSpPr/>
          <p:nvPr/>
        </p:nvSpPr>
        <p:spPr bwMode="white">
          <a:xfrm>
            <a:off x="2557646" y="5447273"/>
            <a:ext cx="272243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65E16-35D1-CC0E-8D1D-5CE40E807B10}"/>
              </a:ext>
            </a:extLst>
          </p:cNvPr>
          <p:cNvSpPr/>
          <p:nvPr/>
        </p:nvSpPr>
        <p:spPr bwMode="white">
          <a:xfrm>
            <a:off x="5654420" y="5455781"/>
            <a:ext cx="272243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68B90-487D-FD8F-D057-FFC362D9EC58}"/>
              </a:ext>
            </a:extLst>
          </p:cNvPr>
          <p:cNvSpPr/>
          <p:nvPr/>
        </p:nvSpPr>
        <p:spPr bwMode="white">
          <a:xfrm>
            <a:off x="8929854" y="5447273"/>
            <a:ext cx="280751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140C75-9373-DD3C-B9A6-5C4CEB875C1F}"/>
              </a:ext>
            </a:extLst>
          </p:cNvPr>
          <p:cNvSpPr/>
          <p:nvPr/>
        </p:nvSpPr>
        <p:spPr bwMode="white">
          <a:xfrm>
            <a:off x="2574661" y="6127923"/>
            <a:ext cx="272243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E3DF57-1CC3-25B0-A543-DAB7F8087BE8}"/>
              </a:ext>
            </a:extLst>
          </p:cNvPr>
          <p:cNvSpPr/>
          <p:nvPr/>
        </p:nvSpPr>
        <p:spPr bwMode="white">
          <a:xfrm>
            <a:off x="5543821" y="6136431"/>
            <a:ext cx="501949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B63C9F-16ED-15B5-2CB7-60DFD1422CDA}"/>
              </a:ext>
            </a:extLst>
          </p:cNvPr>
          <p:cNvSpPr/>
          <p:nvPr/>
        </p:nvSpPr>
        <p:spPr bwMode="white">
          <a:xfrm>
            <a:off x="8929854" y="6127923"/>
            <a:ext cx="280751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21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EFD52-9830-1DD8-7E12-0A10CE29D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19484"/>
            <a:ext cx="3778036" cy="2436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2276872"/>
            <a:ext cx="3168352" cy="213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6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79E5A-F887-1945-E729-6CB0671A7E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13422-655F-0531-3B6B-D3301EA945B0}"/>
              </a:ext>
            </a:extLst>
          </p:cNvPr>
          <p:cNvSpPr/>
          <p:nvPr/>
        </p:nvSpPr>
        <p:spPr bwMode="white">
          <a:xfrm>
            <a:off x="3777142" y="5062848"/>
            <a:ext cx="257142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21CF00-5554-6975-BF83-B9A10D904DE5}"/>
              </a:ext>
            </a:extLst>
          </p:cNvPr>
          <p:cNvSpPr/>
          <p:nvPr/>
        </p:nvSpPr>
        <p:spPr bwMode="white">
          <a:xfrm>
            <a:off x="9272380" y="5053312"/>
            <a:ext cx="257141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CE870-61A7-A0C2-24F0-4E4DDBF9BEF3}"/>
              </a:ext>
            </a:extLst>
          </p:cNvPr>
          <p:cNvSpPr/>
          <p:nvPr/>
        </p:nvSpPr>
        <p:spPr bwMode="white">
          <a:xfrm>
            <a:off x="1615238" y="5835246"/>
            <a:ext cx="110476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39036-02BC-6A6E-747D-2CCC9BD3B2B3}"/>
              </a:ext>
            </a:extLst>
          </p:cNvPr>
          <p:cNvSpPr/>
          <p:nvPr/>
        </p:nvSpPr>
        <p:spPr bwMode="white">
          <a:xfrm>
            <a:off x="3758095" y="5663602"/>
            <a:ext cx="304761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D81870-97EA-698E-4DC3-02E87EFEBB12}"/>
              </a:ext>
            </a:extLst>
          </p:cNvPr>
          <p:cNvSpPr/>
          <p:nvPr/>
        </p:nvSpPr>
        <p:spPr bwMode="white">
          <a:xfrm>
            <a:off x="6958095" y="5835246"/>
            <a:ext cx="110476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ACDF00-3A26-B85F-2DA8-9D1F57859086}"/>
              </a:ext>
            </a:extLst>
          </p:cNvPr>
          <p:cNvSpPr/>
          <p:nvPr/>
        </p:nvSpPr>
        <p:spPr bwMode="white">
          <a:xfrm>
            <a:off x="9129523" y="5654066"/>
            <a:ext cx="542857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0CE870-61A7-A0C2-24F0-4E4DDBF9BEF3}"/>
              </a:ext>
            </a:extLst>
          </p:cNvPr>
          <p:cNvSpPr/>
          <p:nvPr/>
        </p:nvSpPr>
        <p:spPr bwMode="white">
          <a:xfrm>
            <a:off x="4295800" y="4614993"/>
            <a:ext cx="110476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D81870-97EA-698E-4DC3-02E87EFEBB12}"/>
              </a:ext>
            </a:extLst>
          </p:cNvPr>
          <p:cNvSpPr/>
          <p:nvPr/>
        </p:nvSpPr>
        <p:spPr bwMode="white">
          <a:xfrm>
            <a:off x="9624392" y="4614993"/>
            <a:ext cx="110476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70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C35B8-3703-8439-E9D6-7CE7B5E62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C284B4-6008-4554-5F5B-2BDB5091CF96}"/>
              </a:ext>
            </a:extLst>
          </p:cNvPr>
          <p:cNvSpPr/>
          <p:nvPr/>
        </p:nvSpPr>
        <p:spPr bwMode="white">
          <a:xfrm>
            <a:off x="7643809" y="1277190"/>
            <a:ext cx="276190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487D6-1882-4B86-E99C-92D725E0AA7C}"/>
              </a:ext>
            </a:extLst>
          </p:cNvPr>
          <p:cNvSpPr/>
          <p:nvPr/>
        </p:nvSpPr>
        <p:spPr bwMode="white">
          <a:xfrm>
            <a:off x="4739047" y="1410710"/>
            <a:ext cx="266666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816A51-D44F-2256-EF54-A4680C8A2CDA}"/>
              </a:ext>
            </a:extLst>
          </p:cNvPr>
          <p:cNvSpPr/>
          <p:nvPr/>
        </p:nvSpPr>
        <p:spPr bwMode="white">
          <a:xfrm>
            <a:off x="9520000" y="1649140"/>
            <a:ext cx="695238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06B3E-E438-B596-49C5-11A04D13FB0F}"/>
              </a:ext>
            </a:extLst>
          </p:cNvPr>
          <p:cNvSpPr/>
          <p:nvPr/>
        </p:nvSpPr>
        <p:spPr bwMode="white">
          <a:xfrm>
            <a:off x="7624761" y="1878033"/>
            <a:ext cx="314285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7B6E77-4147-37FD-405B-E3AC95B85575}"/>
              </a:ext>
            </a:extLst>
          </p:cNvPr>
          <p:cNvSpPr/>
          <p:nvPr/>
        </p:nvSpPr>
        <p:spPr bwMode="white">
          <a:xfrm>
            <a:off x="4710476" y="2011553"/>
            <a:ext cx="314285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7BCBA-A815-8FDA-7DC6-0995C9E67F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3338" b="9466"/>
          <a:stretch/>
        </p:blipFill>
        <p:spPr>
          <a:xfrm>
            <a:off x="2207568" y="3501007"/>
            <a:ext cx="8568952" cy="151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7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2023-11-21T10:32:11Z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