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038475"/>
            <a:ext cx="90868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C0B7C-C477-9907-2F4F-11869278EC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964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3F490-40D3-755E-7F97-995819165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7C615-F0C4-505A-E334-F021157189AC}"/>
              </a:ext>
            </a:extLst>
          </p:cNvPr>
          <p:cNvSpPr/>
          <p:nvPr/>
        </p:nvSpPr>
        <p:spPr bwMode="white">
          <a:xfrm>
            <a:off x="681904" y="1124742"/>
            <a:ext cx="4477992" cy="42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1E2C74-83A5-C100-3A60-D538A30549B3}"/>
              </a:ext>
            </a:extLst>
          </p:cNvPr>
          <p:cNvSpPr/>
          <p:nvPr/>
        </p:nvSpPr>
        <p:spPr bwMode="white">
          <a:xfrm>
            <a:off x="681904" y="1988840"/>
            <a:ext cx="3590476" cy="105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B4D656-323F-17F4-7058-F41DF81A3F01}"/>
              </a:ext>
            </a:extLst>
          </p:cNvPr>
          <p:cNvSpPr/>
          <p:nvPr/>
        </p:nvSpPr>
        <p:spPr bwMode="white">
          <a:xfrm>
            <a:off x="4729523" y="1988840"/>
            <a:ext cx="3304761" cy="105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EBEBF5-B83D-681F-7F55-B7E6FB938EBA}"/>
              </a:ext>
            </a:extLst>
          </p:cNvPr>
          <p:cNvSpPr/>
          <p:nvPr/>
        </p:nvSpPr>
        <p:spPr bwMode="white">
          <a:xfrm>
            <a:off x="681904" y="3444515"/>
            <a:ext cx="8733333" cy="83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7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34855-36A4-AD8E-9684-87B3BAB1B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3EBDD5-3A9F-1872-66B4-E8FDBC0793EC}"/>
              </a:ext>
            </a:extLst>
          </p:cNvPr>
          <p:cNvSpPr/>
          <p:nvPr/>
        </p:nvSpPr>
        <p:spPr bwMode="white">
          <a:xfrm>
            <a:off x="1466666" y="4194857"/>
            <a:ext cx="3200000" cy="25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5B296B-2CD1-F258-E16D-BD635EAB8882}"/>
              </a:ext>
            </a:extLst>
          </p:cNvPr>
          <p:cNvSpPr/>
          <p:nvPr/>
        </p:nvSpPr>
        <p:spPr bwMode="white">
          <a:xfrm>
            <a:off x="1481904" y="4869160"/>
            <a:ext cx="171428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59AE6-5E21-12A6-C621-B28F589DCCB3}"/>
              </a:ext>
            </a:extLst>
          </p:cNvPr>
          <p:cNvSpPr/>
          <p:nvPr/>
        </p:nvSpPr>
        <p:spPr bwMode="white">
          <a:xfrm>
            <a:off x="1481904" y="6031047"/>
            <a:ext cx="5249523" cy="6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4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9AD88-3D0C-C8FE-6BA0-434783FF18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E342C8-552C-0C6D-4CDD-EE2AAD9F416C}"/>
              </a:ext>
            </a:extLst>
          </p:cNvPr>
          <p:cNvSpPr/>
          <p:nvPr/>
        </p:nvSpPr>
        <p:spPr bwMode="white">
          <a:xfrm>
            <a:off x="8109227" y="5644500"/>
            <a:ext cx="239811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F50FF2-36F7-C458-0B86-56815F0DBDDF}"/>
              </a:ext>
            </a:extLst>
          </p:cNvPr>
          <p:cNvSpPr/>
          <p:nvPr/>
        </p:nvSpPr>
        <p:spPr bwMode="white">
          <a:xfrm>
            <a:off x="8034285" y="6079500"/>
            <a:ext cx="434660" cy="29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4D2ED-8881-6654-7159-897D4FB35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8E46E-8CC2-BF6A-5CEF-BC99863A6029}"/>
              </a:ext>
            </a:extLst>
          </p:cNvPr>
          <p:cNvSpPr/>
          <p:nvPr/>
        </p:nvSpPr>
        <p:spPr bwMode="white">
          <a:xfrm>
            <a:off x="688217" y="1844824"/>
            <a:ext cx="1843403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BD05F-927B-7DD9-4456-331B9839C6B2}"/>
              </a:ext>
            </a:extLst>
          </p:cNvPr>
          <p:cNvSpPr/>
          <p:nvPr/>
        </p:nvSpPr>
        <p:spPr bwMode="white">
          <a:xfrm>
            <a:off x="688217" y="3056419"/>
            <a:ext cx="4751531" cy="7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FDD6BE-3E8D-643E-5229-EA3AF9BAA18E}"/>
              </a:ext>
            </a:extLst>
          </p:cNvPr>
          <p:cNvSpPr/>
          <p:nvPr/>
        </p:nvSpPr>
        <p:spPr bwMode="white">
          <a:xfrm>
            <a:off x="1943638" y="5355646"/>
            <a:ext cx="429068" cy="38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878588-AA86-41D2-9E60-41F3813E86DF}"/>
              </a:ext>
            </a:extLst>
          </p:cNvPr>
          <p:cNvSpPr/>
          <p:nvPr/>
        </p:nvSpPr>
        <p:spPr bwMode="white">
          <a:xfrm>
            <a:off x="3199059" y="5888685"/>
            <a:ext cx="429068" cy="38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3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8B7D2-D386-5FF2-CB05-CAB985398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0812C-7CB7-9625-6DDB-93BA477415F8}"/>
              </a:ext>
            </a:extLst>
          </p:cNvPr>
          <p:cNvSpPr/>
          <p:nvPr/>
        </p:nvSpPr>
        <p:spPr bwMode="white">
          <a:xfrm>
            <a:off x="4948571" y="3708165"/>
            <a:ext cx="2180952" cy="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170463-3651-9BDC-6F4F-BC061E8A9384}"/>
              </a:ext>
            </a:extLst>
          </p:cNvPr>
          <p:cNvSpPr/>
          <p:nvPr/>
        </p:nvSpPr>
        <p:spPr bwMode="white">
          <a:xfrm>
            <a:off x="2300952" y="4077072"/>
            <a:ext cx="23714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674C9C-0320-AA73-65A3-A0FCA380FBE9}"/>
              </a:ext>
            </a:extLst>
          </p:cNvPr>
          <p:cNvSpPr/>
          <p:nvPr/>
        </p:nvSpPr>
        <p:spPr bwMode="white">
          <a:xfrm>
            <a:off x="2291428" y="5567233"/>
            <a:ext cx="6095238" cy="82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2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66E92-B68C-7B44-BA30-C8341A79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4E417-206D-74B0-C4E9-8E15CE024BAF}"/>
              </a:ext>
            </a:extLst>
          </p:cNvPr>
          <p:cNvSpPr/>
          <p:nvPr/>
        </p:nvSpPr>
        <p:spPr bwMode="white">
          <a:xfrm>
            <a:off x="4053333" y="1668980"/>
            <a:ext cx="2180952" cy="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2FBC8D-F0A6-57ED-810B-3B81244ABB3D}"/>
              </a:ext>
            </a:extLst>
          </p:cNvPr>
          <p:cNvSpPr/>
          <p:nvPr/>
        </p:nvSpPr>
        <p:spPr bwMode="white">
          <a:xfrm>
            <a:off x="1386666" y="1988840"/>
            <a:ext cx="239047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CFF4E5-74CA-7AB2-0E56-61CB067DF719}"/>
              </a:ext>
            </a:extLst>
          </p:cNvPr>
          <p:cNvSpPr/>
          <p:nvPr/>
        </p:nvSpPr>
        <p:spPr bwMode="white">
          <a:xfrm>
            <a:off x="1396190" y="3521231"/>
            <a:ext cx="6095238" cy="84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77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67BB9-679C-C3CE-EC6C-471C9BEA5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985EC-0ADE-0D3B-8B32-CB490C1068B6}"/>
              </a:ext>
            </a:extLst>
          </p:cNvPr>
          <p:cNvSpPr/>
          <p:nvPr/>
        </p:nvSpPr>
        <p:spPr bwMode="white">
          <a:xfrm>
            <a:off x="4043809" y="1686441"/>
            <a:ext cx="2180952" cy="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E79FF-2489-F506-7340-EA95B5F09E4C}"/>
              </a:ext>
            </a:extLst>
          </p:cNvPr>
          <p:cNvSpPr/>
          <p:nvPr/>
        </p:nvSpPr>
        <p:spPr bwMode="white">
          <a:xfrm>
            <a:off x="1377142" y="2060848"/>
            <a:ext cx="23904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5BB6BD-84B7-DDF4-1984-89007AD9B9B9}"/>
              </a:ext>
            </a:extLst>
          </p:cNvPr>
          <p:cNvSpPr/>
          <p:nvPr/>
        </p:nvSpPr>
        <p:spPr bwMode="white">
          <a:xfrm>
            <a:off x="1386666" y="3543989"/>
            <a:ext cx="6095238" cy="8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6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65A93-927D-70C2-33AD-FD7B25087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5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F63A2-7083-8A4A-4695-952AF4D55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FCBF2-D023-974C-425C-A231CCB8C2A7}"/>
              </a:ext>
            </a:extLst>
          </p:cNvPr>
          <p:cNvSpPr/>
          <p:nvPr/>
        </p:nvSpPr>
        <p:spPr bwMode="white">
          <a:xfrm>
            <a:off x="6456040" y="1628800"/>
            <a:ext cx="360040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4BD12-86BB-45DA-EB5D-7269E8D8FE37}"/>
              </a:ext>
            </a:extLst>
          </p:cNvPr>
          <p:cNvSpPr/>
          <p:nvPr/>
        </p:nvSpPr>
        <p:spPr bwMode="white">
          <a:xfrm>
            <a:off x="1367619" y="2996952"/>
            <a:ext cx="21714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4E9F09-1845-1FF1-BA29-B1CA2FE8430B}"/>
              </a:ext>
            </a:extLst>
          </p:cNvPr>
          <p:cNvSpPr/>
          <p:nvPr/>
        </p:nvSpPr>
        <p:spPr bwMode="white">
          <a:xfrm>
            <a:off x="1396190" y="4293097"/>
            <a:ext cx="5161904" cy="96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57C0D-44F8-8D53-1F7B-3E19D6919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593E2-1432-5055-5657-AD455DF480C3}"/>
              </a:ext>
            </a:extLst>
          </p:cNvPr>
          <p:cNvSpPr/>
          <p:nvPr/>
        </p:nvSpPr>
        <p:spPr bwMode="white">
          <a:xfrm>
            <a:off x="6500952" y="1687247"/>
            <a:ext cx="3390476" cy="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084DD-46E4-81D8-7818-66DC39B6EBF7}"/>
              </a:ext>
            </a:extLst>
          </p:cNvPr>
          <p:cNvSpPr/>
          <p:nvPr/>
        </p:nvSpPr>
        <p:spPr bwMode="white">
          <a:xfrm>
            <a:off x="1405714" y="2996951"/>
            <a:ext cx="2847619" cy="103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FA495D-8A4A-AF0D-EC9B-B446598C7CB7}"/>
              </a:ext>
            </a:extLst>
          </p:cNvPr>
          <p:cNvSpPr/>
          <p:nvPr/>
        </p:nvSpPr>
        <p:spPr bwMode="white">
          <a:xfrm>
            <a:off x="1405714" y="4491017"/>
            <a:ext cx="5400000" cy="83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3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