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3133725"/>
            <a:ext cx="95440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40D3F-16F3-87F6-804C-08FADF815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8ABAF4-074B-2648-F85C-C2F2ADA1EF17}"/>
              </a:ext>
            </a:extLst>
          </p:cNvPr>
          <p:cNvSpPr/>
          <p:nvPr/>
        </p:nvSpPr>
        <p:spPr bwMode="white">
          <a:xfrm>
            <a:off x="681904" y="1052736"/>
            <a:ext cx="3400000" cy="89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962189-06FC-C1FD-8AC5-51929C2FD239}"/>
              </a:ext>
            </a:extLst>
          </p:cNvPr>
          <p:cNvSpPr/>
          <p:nvPr/>
        </p:nvSpPr>
        <p:spPr bwMode="white">
          <a:xfrm>
            <a:off x="4577142" y="1052736"/>
            <a:ext cx="3352380" cy="89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76900B-5E1E-6AFC-D1FC-2415E923E12C}"/>
              </a:ext>
            </a:extLst>
          </p:cNvPr>
          <p:cNvSpPr/>
          <p:nvPr/>
        </p:nvSpPr>
        <p:spPr bwMode="white">
          <a:xfrm>
            <a:off x="681904" y="2516971"/>
            <a:ext cx="3400000" cy="82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31A953-0D6F-831D-5B86-A5056FA58B0D}"/>
              </a:ext>
            </a:extLst>
          </p:cNvPr>
          <p:cNvSpPr/>
          <p:nvPr/>
        </p:nvSpPr>
        <p:spPr bwMode="white">
          <a:xfrm>
            <a:off x="681904" y="3909356"/>
            <a:ext cx="9752380" cy="225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93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564FC-F8E1-0DF0-3031-37E555F0F1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6E6E0D-035F-9C53-F1ED-1EFE1BD1D683}"/>
              </a:ext>
            </a:extLst>
          </p:cNvPr>
          <p:cNvSpPr/>
          <p:nvPr/>
        </p:nvSpPr>
        <p:spPr bwMode="white">
          <a:xfrm>
            <a:off x="1486386" y="5199226"/>
            <a:ext cx="1873310" cy="26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0C5701-8DE0-4392-3638-0C6DA33627DD}"/>
              </a:ext>
            </a:extLst>
          </p:cNvPr>
          <p:cNvSpPr/>
          <p:nvPr/>
        </p:nvSpPr>
        <p:spPr bwMode="white">
          <a:xfrm>
            <a:off x="3656470" y="5191159"/>
            <a:ext cx="2992941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7D893E-8ED1-883D-47A7-41524153AB88}"/>
              </a:ext>
            </a:extLst>
          </p:cNvPr>
          <p:cNvSpPr/>
          <p:nvPr/>
        </p:nvSpPr>
        <p:spPr bwMode="white">
          <a:xfrm>
            <a:off x="1502520" y="5877272"/>
            <a:ext cx="7041751" cy="77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2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9C962-745F-4E00-BA89-083B28CB0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1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D76FD9-56FF-9D64-5988-9F7CF1BFBFAA}"/>
              </a:ext>
            </a:extLst>
          </p:cNvPr>
          <p:cNvSpPr/>
          <p:nvPr/>
        </p:nvSpPr>
        <p:spPr bwMode="white">
          <a:xfrm>
            <a:off x="5519936" y="5566366"/>
            <a:ext cx="576063" cy="74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6C1C44-BA85-0178-FC7E-AD1383B9A552}"/>
              </a:ext>
            </a:extLst>
          </p:cNvPr>
          <p:cNvSpPr/>
          <p:nvPr/>
        </p:nvSpPr>
        <p:spPr bwMode="white">
          <a:xfrm>
            <a:off x="7148145" y="5517232"/>
            <a:ext cx="82006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3E0D8-5FF0-D69B-B208-B3493A15A6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F4FEE-4593-417E-512E-79FD3839FCC7}"/>
              </a:ext>
            </a:extLst>
          </p:cNvPr>
          <p:cNvSpPr/>
          <p:nvPr/>
        </p:nvSpPr>
        <p:spPr bwMode="white">
          <a:xfrm>
            <a:off x="1234285" y="3451805"/>
            <a:ext cx="600000" cy="95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93F7B9-D259-3A3E-9E22-FCC23ECFAB05}"/>
              </a:ext>
            </a:extLst>
          </p:cNvPr>
          <p:cNvSpPr/>
          <p:nvPr/>
        </p:nvSpPr>
        <p:spPr bwMode="white">
          <a:xfrm>
            <a:off x="6312024" y="3461343"/>
            <a:ext cx="648071" cy="94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C19644-2229-5DEA-670C-5E0FB1BEDC82}"/>
              </a:ext>
            </a:extLst>
          </p:cNvPr>
          <p:cNvSpPr/>
          <p:nvPr/>
        </p:nvSpPr>
        <p:spPr bwMode="white">
          <a:xfrm>
            <a:off x="3396190" y="3747474"/>
            <a:ext cx="295238" cy="35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321AD5-8476-DCC1-9C89-27BD3FB6FA87}"/>
              </a:ext>
            </a:extLst>
          </p:cNvPr>
          <p:cNvSpPr/>
          <p:nvPr/>
        </p:nvSpPr>
        <p:spPr bwMode="white">
          <a:xfrm>
            <a:off x="8453333" y="3429000"/>
            <a:ext cx="904761" cy="97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6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3A34C-B897-3B28-4EA2-A5AE854F0B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2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7EE0EA-D61E-2CA2-55B1-E99A15EB087B}"/>
              </a:ext>
            </a:extLst>
          </p:cNvPr>
          <p:cNvSpPr/>
          <p:nvPr/>
        </p:nvSpPr>
        <p:spPr bwMode="white">
          <a:xfrm>
            <a:off x="2620621" y="2255316"/>
            <a:ext cx="231055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BF1323-1CCB-1513-5C38-7541E5522A32}"/>
              </a:ext>
            </a:extLst>
          </p:cNvPr>
          <p:cNvSpPr/>
          <p:nvPr/>
        </p:nvSpPr>
        <p:spPr bwMode="white">
          <a:xfrm>
            <a:off x="4081490" y="2255316"/>
            <a:ext cx="238509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E2E109-80DF-2960-AA40-1E02F8474778}"/>
              </a:ext>
            </a:extLst>
          </p:cNvPr>
          <p:cNvSpPr/>
          <p:nvPr/>
        </p:nvSpPr>
        <p:spPr bwMode="white">
          <a:xfrm>
            <a:off x="5557267" y="2255316"/>
            <a:ext cx="231055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F86F58-2422-A157-7237-973443764718}"/>
              </a:ext>
            </a:extLst>
          </p:cNvPr>
          <p:cNvSpPr/>
          <p:nvPr/>
        </p:nvSpPr>
        <p:spPr bwMode="white">
          <a:xfrm>
            <a:off x="6906335" y="3255108"/>
            <a:ext cx="231055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2236C9-4A53-541E-0A9E-E10EC4A04B3C}"/>
              </a:ext>
            </a:extLst>
          </p:cNvPr>
          <p:cNvSpPr/>
          <p:nvPr/>
        </p:nvSpPr>
        <p:spPr bwMode="white">
          <a:xfrm>
            <a:off x="2717515" y="3478943"/>
            <a:ext cx="417391" cy="28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B53C9D-FB4E-5AA2-BD53-2B6DE7FAD091}"/>
              </a:ext>
            </a:extLst>
          </p:cNvPr>
          <p:cNvSpPr/>
          <p:nvPr/>
        </p:nvSpPr>
        <p:spPr bwMode="white">
          <a:xfrm>
            <a:off x="4379627" y="3478943"/>
            <a:ext cx="231055" cy="28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EBA399-91B5-EF49-FF71-C46AD1C0D4B8}"/>
              </a:ext>
            </a:extLst>
          </p:cNvPr>
          <p:cNvSpPr/>
          <p:nvPr/>
        </p:nvSpPr>
        <p:spPr bwMode="white">
          <a:xfrm>
            <a:off x="5840496" y="3478943"/>
            <a:ext cx="238509" cy="28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652A2D-C6C3-6419-4A1C-9F75B0E0B860}"/>
              </a:ext>
            </a:extLst>
          </p:cNvPr>
          <p:cNvSpPr/>
          <p:nvPr/>
        </p:nvSpPr>
        <p:spPr bwMode="white">
          <a:xfrm>
            <a:off x="6898881" y="3717699"/>
            <a:ext cx="238509" cy="28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144AD5-ECD3-DDEF-7590-0F81C4090D4F}"/>
              </a:ext>
            </a:extLst>
          </p:cNvPr>
          <p:cNvSpPr/>
          <p:nvPr/>
        </p:nvSpPr>
        <p:spPr bwMode="white">
          <a:xfrm>
            <a:off x="2717515" y="4581128"/>
            <a:ext cx="432298" cy="4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EC4177-C21D-E0F2-C7DB-3E54DB1687E9}"/>
              </a:ext>
            </a:extLst>
          </p:cNvPr>
          <p:cNvSpPr/>
          <p:nvPr/>
        </p:nvSpPr>
        <p:spPr bwMode="white">
          <a:xfrm>
            <a:off x="4379627" y="4710031"/>
            <a:ext cx="238509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24FECF-C7FE-1306-442F-AF713BFA4C17}"/>
              </a:ext>
            </a:extLst>
          </p:cNvPr>
          <p:cNvSpPr/>
          <p:nvPr/>
        </p:nvSpPr>
        <p:spPr bwMode="white">
          <a:xfrm>
            <a:off x="5840496" y="4702569"/>
            <a:ext cx="238509" cy="28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702B31C-F125-9704-4939-1C0B7E5FEA1E}"/>
              </a:ext>
            </a:extLst>
          </p:cNvPr>
          <p:cNvSpPr/>
          <p:nvPr/>
        </p:nvSpPr>
        <p:spPr bwMode="white">
          <a:xfrm>
            <a:off x="6898881" y="5709823"/>
            <a:ext cx="238509" cy="28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3139EB1-CD83-CE24-1A8E-08A937CF4B25}"/>
              </a:ext>
            </a:extLst>
          </p:cNvPr>
          <p:cNvSpPr/>
          <p:nvPr/>
        </p:nvSpPr>
        <p:spPr bwMode="white">
          <a:xfrm>
            <a:off x="2717515" y="5941119"/>
            <a:ext cx="417391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CF312D2-0444-A6B3-FEC7-19970E6A6D14}"/>
              </a:ext>
            </a:extLst>
          </p:cNvPr>
          <p:cNvSpPr/>
          <p:nvPr/>
        </p:nvSpPr>
        <p:spPr bwMode="white">
          <a:xfrm>
            <a:off x="4379627" y="5941119"/>
            <a:ext cx="238509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45B6267-B6DA-D553-45A7-6A90603A39A6}"/>
              </a:ext>
            </a:extLst>
          </p:cNvPr>
          <p:cNvSpPr/>
          <p:nvPr/>
        </p:nvSpPr>
        <p:spPr bwMode="white">
          <a:xfrm>
            <a:off x="5847950" y="5941119"/>
            <a:ext cx="231055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E160F02-A718-6611-7AF1-80CC02101E1B}"/>
              </a:ext>
            </a:extLst>
          </p:cNvPr>
          <p:cNvSpPr/>
          <p:nvPr/>
        </p:nvSpPr>
        <p:spPr bwMode="white">
          <a:xfrm>
            <a:off x="6906335" y="6172414"/>
            <a:ext cx="231055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53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0D88B-DA02-36BE-3184-1285B0BA22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5BF8BB-D0D5-7413-E557-48A8E60FA8DB}"/>
              </a:ext>
            </a:extLst>
          </p:cNvPr>
          <p:cNvSpPr/>
          <p:nvPr/>
        </p:nvSpPr>
        <p:spPr bwMode="white">
          <a:xfrm>
            <a:off x="8072380" y="2010601"/>
            <a:ext cx="1038095" cy="4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7D0726-525D-FA21-186D-528B4F1717D5}"/>
              </a:ext>
            </a:extLst>
          </p:cNvPr>
          <p:cNvSpPr/>
          <p:nvPr/>
        </p:nvSpPr>
        <p:spPr bwMode="white">
          <a:xfrm>
            <a:off x="5510476" y="3935349"/>
            <a:ext cx="523809" cy="4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74CF08-E25D-CEB9-41E6-2ADF8C181B99}"/>
              </a:ext>
            </a:extLst>
          </p:cNvPr>
          <p:cNvSpPr/>
          <p:nvPr/>
        </p:nvSpPr>
        <p:spPr bwMode="white">
          <a:xfrm>
            <a:off x="2939047" y="4602341"/>
            <a:ext cx="1038095" cy="4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9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25166-E8A8-56FC-2D95-1B3281E08B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6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9FD162-3F09-E291-F5FA-294D12EF368C}"/>
              </a:ext>
            </a:extLst>
          </p:cNvPr>
          <p:cNvSpPr/>
          <p:nvPr/>
        </p:nvSpPr>
        <p:spPr bwMode="white">
          <a:xfrm>
            <a:off x="3672249" y="4059736"/>
            <a:ext cx="669679" cy="8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072D9-1ED8-AF3B-84BC-79C79A997BD8}"/>
              </a:ext>
            </a:extLst>
          </p:cNvPr>
          <p:cNvSpPr/>
          <p:nvPr/>
        </p:nvSpPr>
        <p:spPr bwMode="white">
          <a:xfrm>
            <a:off x="5951984" y="4050295"/>
            <a:ext cx="606489" cy="8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042481-1CB5-7AE0-FF7B-E61ED712E1B9}"/>
              </a:ext>
            </a:extLst>
          </p:cNvPr>
          <p:cNvSpPr/>
          <p:nvPr/>
        </p:nvSpPr>
        <p:spPr bwMode="white">
          <a:xfrm>
            <a:off x="7824192" y="4050295"/>
            <a:ext cx="720080" cy="8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7D3719-A0B9-EC2B-7E57-208E2DB4BBEC}"/>
              </a:ext>
            </a:extLst>
          </p:cNvPr>
          <p:cNvSpPr/>
          <p:nvPr/>
        </p:nvSpPr>
        <p:spPr bwMode="white">
          <a:xfrm>
            <a:off x="8904312" y="4050295"/>
            <a:ext cx="720000" cy="9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3323A09-B801-0BEF-56BC-30BD05831E70}"/>
              </a:ext>
            </a:extLst>
          </p:cNvPr>
          <p:cNvSpPr/>
          <p:nvPr/>
        </p:nvSpPr>
        <p:spPr bwMode="white">
          <a:xfrm>
            <a:off x="5841634" y="5693311"/>
            <a:ext cx="716840" cy="85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1DD4982-49AB-B36C-5551-CBAF667150B5}"/>
              </a:ext>
            </a:extLst>
          </p:cNvPr>
          <p:cNvSpPr/>
          <p:nvPr/>
        </p:nvSpPr>
        <p:spPr bwMode="white">
          <a:xfrm>
            <a:off x="9133440" y="5693311"/>
            <a:ext cx="716840" cy="85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CB5AEB5-443E-472F-0C5E-B17ACE668837}"/>
              </a:ext>
            </a:extLst>
          </p:cNvPr>
          <p:cNvSpPr/>
          <p:nvPr/>
        </p:nvSpPr>
        <p:spPr bwMode="white">
          <a:xfrm>
            <a:off x="3672249" y="5693312"/>
            <a:ext cx="669679" cy="85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5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61EC8-167C-917D-61B9-3AF733773C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A3881A-E83F-854E-A6DF-EDF55755E98B}"/>
              </a:ext>
            </a:extLst>
          </p:cNvPr>
          <p:cNvSpPr/>
          <p:nvPr/>
        </p:nvSpPr>
        <p:spPr bwMode="white">
          <a:xfrm>
            <a:off x="2196190" y="2677947"/>
            <a:ext cx="533333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CE71E2-FFFD-F076-C335-6149DF3D1C5E}"/>
              </a:ext>
            </a:extLst>
          </p:cNvPr>
          <p:cNvSpPr/>
          <p:nvPr/>
        </p:nvSpPr>
        <p:spPr bwMode="white">
          <a:xfrm>
            <a:off x="5862857" y="2677947"/>
            <a:ext cx="523809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4DEF51-B23D-6F87-4319-4D9F4B8E835B}"/>
              </a:ext>
            </a:extLst>
          </p:cNvPr>
          <p:cNvSpPr/>
          <p:nvPr/>
        </p:nvSpPr>
        <p:spPr bwMode="white">
          <a:xfrm>
            <a:off x="8824761" y="2677947"/>
            <a:ext cx="523809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5416D4-0454-CF12-6D4F-AC3F07FBE73C}"/>
              </a:ext>
            </a:extLst>
          </p:cNvPr>
          <p:cNvSpPr/>
          <p:nvPr/>
        </p:nvSpPr>
        <p:spPr bwMode="white">
          <a:xfrm>
            <a:off x="2634285" y="4355304"/>
            <a:ext cx="457142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DCE6DF-4BAB-A747-1646-8D010A8CEC0B}"/>
              </a:ext>
            </a:extLst>
          </p:cNvPr>
          <p:cNvSpPr/>
          <p:nvPr/>
        </p:nvSpPr>
        <p:spPr bwMode="white">
          <a:xfrm>
            <a:off x="5758095" y="4221878"/>
            <a:ext cx="523809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11C83B-222F-2F4E-67B8-705DA1C3AB50}"/>
              </a:ext>
            </a:extLst>
          </p:cNvPr>
          <p:cNvSpPr/>
          <p:nvPr/>
        </p:nvSpPr>
        <p:spPr bwMode="white">
          <a:xfrm>
            <a:off x="8653333" y="4221878"/>
            <a:ext cx="523809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4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71170-7533-B4DC-FF00-8858610C1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D4E0E1-75B9-180B-894D-A3716F864E3A}"/>
              </a:ext>
            </a:extLst>
          </p:cNvPr>
          <p:cNvSpPr/>
          <p:nvPr/>
        </p:nvSpPr>
        <p:spPr bwMode="white">
          <a:xfrm>
            <a:off x="3647728" y="2278968"/>
            <a:ext cx="776061" cy="100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0A9026-C0F7-8F28-D86E-E193A8E1BEC7}"/>
              </a:ext>
            </a:extLst>
          </p:cNvPr>
          <p:cNvSpPr/>
          <p:nvPr/>
        </p:nvSpPr>
        <p:spPr bwMode="white">
          <a:xfrm>
            <a:off x="8836618" y="2278969"/>
            <a:ext cx="550437" cy="100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108638-DB5B-303C-EFC8-276EB68CDB37}"/>
              </a:ext>
            </a:extLst>
          </p:cNvPr>
          <p:cNvSpPr/>
          <p:nvPr/>
        </p:nvSpPr>
        <p:spPr bwMode="white">
          <a:xfrm>
            <a:off x="3864023" y="3791318"/>
            <a:ext cx="541107" cy="93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5147AE-C8E8-1F4F-BE44-756B3C4FE245}"/>
              </a:ext>
            </a:extLst>
          </p:cNvPr>
          <p:cNvSpPr/>
          <p:nvPr/>
        </p:nvSpPr>
        <p:spPr bwMode="white">
          <a:xfrm>
            <a:off x="8827288" y="3791319"/>
            <a:ext cx="653088" cy="9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2CE6DAA-4DCE-85EA-EFDA-BE6867EC2E53}"/>
              </a:ext>
            </a:extLst>
          </p:cNvPr>
          <p:cNvSpPr/>
          <p:nvPr/>
        </p:nvSpPr>
        <p:spPr bwMode="white">
          <a:xfrm>
            <a:off x="3873352" y="5303668"/>
            <a:ext cx="550437" cy="93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DC84538-B71B-5E3E-8CB6-72AC159BEDD8}"/>
              </a:ext>
            </a:extLst>
          </p:cNvPr>
          <p:cNvSpPr/>
          <p:nvPr/>
        </p:nvSpPr>
        <p:spPr bwMode="white">
          <a:xfrm>
            <a:off x="8836618" y="5303669"/>
            <a:ext cx="550437" cy="93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28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10489-1B29-FF2C-9759-0F222A8DF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124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2023-11-21T10:58:33Z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