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63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3052762"/>
            <a:ext cx="55340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9BBCA-8AE3-E386-EABB-4AF0EF5F7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C74CC6-5679-2598-D2D4-5889EB8A531E}"/>
              </a:ext>
            </a:extLst>
          </p:cNvPr>
          <p:cNvSpPr/>
          <p:nvPr/>
        </p:nvSpPr>
        <p:spPr bwMode="white">
          <a:xfrm>
            <a:off x="681904" y="1052736"/>
            <a:ext cx="2657142" cy="90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766E1E-F4E8-F442-9E21-5493E4F4297F}"/>
              </a:ext>
            </a:extLst>
          </p:cNvPr>
          <p:cNvSpPr/>
          <p:nvPr/>
        </p:nvSpPr>
        <p:spPr bwMode="white">
          <a:xfrm>
            <a:off x="681904" y="2717248"/>
            <a:ext cx="4447619" cy="4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6078C0-23A1-F52C-A4ED-7AF35BDBFB5E}"/>
              </a:ext>
            </a:extLst>
          </p:cNvPr>
          <p:cNvSpPr/>
          <p:nvPr/>
        </p:nvSpPr>
        <p:spPr bwMode="white">
          <a:xfrm>
            <a:off x="5624761" y="2420888"/>
            <a:ext cx="1438095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AB0361-8B80-F712-93C9-4BCA9C76DAEE}"/>
              </a:ext>
            </a:extLst>
          </p:cNvPr>
          <p:cNvSpPr/>
          <p:nvPr/>
        </p:nvSpPr>
        <p:spPr bwMode="white">
          <a:xfrm>
            <a:off x="681904" y="3918894"/>
            <a:ext cx="10022608" cy="224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58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7E71A-9971-8F6A-86B3-83783831A7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1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8C67E2-D14C-F157-7987-74EE240ED1D2}"/>
              </a:ext>
            </a:extLst>
          </p:cNvPr>
          <p:cNvSpPr/>
          <p:nvPr/>
        </p:nvSpPr>
        <p:spPr bwMode="white">
          <a:xfrm>
            <a:off x="1410647" y="4398389"/>
            <a:ext cx="1916899" cy="24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B01FE9-AFFF-C02E-D0DB-1469DC16D1B5}"/>
              </a:ext>
            </a:extLst>
          </p:cNvPr>
          <p:cNvSpPr/>
          <p:nvPr/>
        </p:nvSpPr>
        <p:spPr bwMode="white">
          <a:xfrm>
            <a:off x="1424742" y="5054056"/>
            <a:ext cx="2006962" cy="67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C037CE-FA38-F0EA-7DAE-93B4338B0261}"/>
              </a:ext>
            </a:extLst>
          </p:cNvPr>
          <p:cNvSpPr/>
          <p:nvPr/>
        </p:nvSpPr>
        <p:spPr bwMode="white">
          <a:xfrm>
            <a:off x="7104112" y="4398388"/>
            <a:ext cx="1607666" cy="169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4AEF7B-1620-3874-1EEB-21A913B25E4C}"/>
              </a:ext>
            </a:extLst>
          </p:cNvPr>
          <p:cNvSpPr/>
          <p:nvPr/>
        </p:nvSpPr>
        <p:spPr bwMode="white">
          <a:xfrm>
            <a:off x="1424742" y="6021288"/>
            <a:ext cx="2959917" cy="69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97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8C258-FB45-B054-5F15-67199B3B2F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8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18956-F5B7-AE34-3914-AB48B5BC9E44}"/>
              </a:ext>
            </a:extLst>
          </p:cNvPr>
          <p:cNvSpPr/>
          <p:nvPr/>
        </p:nvSpPr>
        <p:spPr bwMode="white">
          <a:xfrm>
            <a:off x="2567608" y="3393098"/>
            <a:ext cx="432047" cy="51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ABCEA-56BB-32E3-D1CC-D0E72F741F8A}"/>
              </a:ext>
            </a:extLst>
          </p:cNvPr>
          <p:cNvSpPr/>
          <p:nvPr/>
        </p:nvSpPr>
        <p:spPr bwMode="white">
          <a:xfrm>
            <a:off x="4943872" y="3393098"/>
            <a:ext cx="360040" cy="51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59819E-09E5-C4FB-862A-4C67D17C59FC}"/>
              </a:ext>
            </a:extLst>
          </p:cNvPr>
          <p:cNvSpPr/>
          <p:nvPr/>
        </p:nvSpPr>
        <p:spPr bwMode="white">
          <a:xfrm>
            <a:off x="2567609" y="4611559"/>
            <a:ext cx="360040" cy="50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56F3C9-AC33-31CB-0AAC-A441A49546AC}"/>
              </a:ext>
            </a:extLst>
          </p:cNvPr>
          <p:cNvSpPr/>
          <p:nvPr/>
        </p:nvSpPr>
        <p:spPr bwMode="white">
          <a:xfrm>
            <a:off x="4943872" y="4611560"/>
            <a:ext cx="360040" cy="50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8545CBF-4A99-0CCC-3BDC-517BD23A5639}"/>
              </a:ext>
            </a:extLst>
          </p:cNvPr>
          <p:cNvSpPr/>
          <p:nvPr/>
        </p:nvSpPr>
        <p:spPr bwMode="white">
          <a:xfrm>
            <a:off x="2639616" y="5824747"/>
            <a:ext cx="360039" cy="50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2E97088-2560-063C-1380-1585A78D905C}"/>
              </a:ext>
            </a:extLst>
          </p:cNvPr>
          <p:cNvSpPr/>
          <p:nvPr/>
        </p:nvSpPr>
        <p:spPr bwMode="white">
          <a:xfrm>
            <a:off x="4943872" y="5824747"/>
            <a:ext cx="360040" cy="55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8918956-F5B7-AE34-3914-AB48B5BC9E44}"/>
              </a:ext>
            </a:extLst>
          </p:cNvPr>
          <p:cNvSpPr/>
          <p:nvPr/>
        </p:nvSpPr>
        <p:spPr bwMode="white">
          <a:xfrm>
            <a:off x="3215681" y="3429000"/>
            <a:ext cx="1512167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3151879" y="3686548"/>
            <a:ext cx="1575969" cy="114660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151879" y="4899344"/>
            <a:ext cx="1575969" cy="114660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3151878" y="3648922"/>
            <a:ext cx="1575970" cy="241799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D454D-038A-0363-C49F-10D03631D3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067304-6A6B-44EC-458B-0AF85CA20EEB}"/>
              </a:ext>
            </a:extLst>
          </p:cNvPr>
          <p:cNvSpPr/>
          <p:nvPr/>
        </p:nvSpPr>
        <p:spPr bwMode="white">
          <a:xfrm>
            <a:off x="3558096" y="2438968"/>
            <a:ext cx="466666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A7B29A-0650-FBB5-E273-F1DBEB344012}"/>
              </a:ext>
            </a:extLst>
          </p:cNvPr>
          <p:cNvSpPr/>
          <p:nvPr/>
        </p:nvSpPr>
        <p:spPr bwMode="white">
          <a:xfrm>
            <a:off x="4948571" y="2429443"/>
            <a:ext cx="295238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C768BC-68FF-8920-78BB-FD55ACB6E656}"/>
              </a:ext>
            </a:extLst>
          </p:cNvPr>
          <p:cNvSpPr/>
          <p:nvPr/>
        </p:nvSpPr>
        <p:spPr bwMode="white">
          <a:xfrm>
            <a:off x="7529523" y="2619958"/>
            <a:ext cx="295238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181C06-537D-A185-D115-11A1F2126016}"/>
              </a:ext>
            </a:extLst>
          </p:cNvPr>
          <p:cNvSpPr/>
          <p:nvPr/>
        </p:nvSpPr>
        <p:spPr bwMode="white">
          <a:xfrm>
            <a:off x="3558096" y="3429648"/>
            <a:ext cx="466666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D712DC-82A2-6F14-6CDA-1C115DCE39D2}"/>
              </a:ext>
            </a:extLst>
          </p:cNvPr>
          <p:cNvSpPr/>
          <p:nvPr/>
        </p:nvSpPr>
        <p:spPr bwMode="white">
          <a:xfrm>
            <a:off x="7396190" y="3220082"/>
            <a:ext cx="571428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23012F-518F-AE11-E4FA-152A78A067D7}"/>
              </a:ext>
            </a:extLst>
          </p:cNvPr>
          <p:cNvSpPr/>
          <p:nvPr/>
        </p:nvSpPr>
        <p:spPr bwMode="white">
          <a:xfrm>
            <a:off x="4948571" y="3420123"/>
            <a:ext cx="304761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4912281-BD03-8C78-6DC2-25B9D72EC16D}"/>
              </a:ext>
            </a:extLst>
          </p:cNvPr>
          <p:cNvSpPr/>
          <p:nvPr/>
        </p:nvSpPr>
        <p:spPr bwMode="white">
          <a:xfrm>
            <a:off x="3558096" y="4658474"/>
            <a:ext cx="466666" cy="4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0D865E-484A-C4A7-C1D1-7BDBAB941133}"/>
              </a:ext>
            </a:extLst>
          </p:cNvPr>
          <p:cNvSpPr/>
          <p:nvPr/>
        </p:nvSpPr>
        <p:spPr bwMode="white">
          <a:xfrm>
            <a:off x="4967619" y="4648948"/>
            <a:ext cx="552380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EE8D4EF-3D16-8C76-74CD-BA7C0E160C73}"/>
              </a:ext>
            </a:extLst>
          </p:cNvPr>
          <p:cNvSpPr/>
          <p:nvPr/>
        </p:nvSpPr>
        <p:spPr bwMode="white">
          <a:xfrm>
            <a:off x="7681904" y="4848989"/>
            <a:ext cx="257142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A6C81AC-15D2-55FE-8EB4-0E6BA9B6B34D}"/>
              </a:ext>
            </a:extLst>
          </p:cNvPr>
          <p:cNvSpPr/>
          <p:nvPr/>
        </p:nvSpPr>
        <p:spPr bwMode="white">
          <a:xfrm>
            <a:off x="3558096" y="5639627"/>
            <a:ext cx="466666" cy="3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4CEE896-C6F4-8280-D739-4A6DC16DB588}"/>
              </a:ext>
            </a:extLst>
          </p:cNvPr>
          <p:cNvSpPr/>
          <p:nvPr/>
        </p:nvSpPr>
        <p:spPr bwMode="white">
          <a:xfrm>
            <a:off x="7662857" y="5439587"/>
            <a:ext cx="304761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6F28450-539D-C682-0D38-7B2E2D5643B9}"/>
              </a:ext>
            </a:extLst>
          </p:cNvPr>
          <p:cNvSpPr/>
          <p:nvPr/>
        </p:nvSpPr>
        <p:spPr bwMode="white">
          <a:xfrm>
            <a:off x="4967619" y="5639628"/>
            <a:ext cx="552380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88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0" grpId="0" animBg="1"/>
      <p:bldP spid="21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FAB80-51C1-13BD-8F8F-65F8A5CEC4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3FA708-67C4-F1D5-821C-2AEED8CDB325}"/>
              </a:ext>
            </a:extLst>
          </p:cNvPr>
          <p:cNvSpPr/>
          <p:nvPr/>
        </p:nvSpPr>
        <p:spPr bwMode="white">
          <a:xfrm>
            <a:off x="7405714" y="1229504"/>
            <a:ext cx="1038095" cy="4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301393-53CD-30D3-C703-B5FD47FE8571}"/>
              </a:ext>
            </a:extLst>
          </p:cNvPr>
          <p:cNvSpPr/>
          <p:nvPr/>
        </p:nvSpPr>
        <p:spPr bwMode="white">
          <a:xfrm>
            <a:off x="4386666" y="2402578"/>
            <a:ext cx="1038095" cy="46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69C5C-4728-1622-23B9-1FE4F3C23D64}"/>
              </a:ext>
            </a:extLst>
          </p:cNvPr>
          <p:cNvSpPr/>
          <p:nvPr/>
        </p:nvSpPr>
        <p:spPr bwMode="white">
          <a:xfrm>
            <a:off x="4739047" y="4329090"/>
            <a:ext cx="2047619" cy="4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78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82FA6-8767-2B8F-FB60-9A0812D1C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BDC7F7-4D91-D655-CBDB-E77D4F0F4E26}"/>
              </a:ext>
            </a:extLst>
          </p:cNvPr>
          <p:cNvSpPr/>
          <p:nvPr/>
        </p:nvSpPr>
        <p:spPr bwMode="white">
          <a:xfrm>
            <a:off x="2615238" y="3534802"/>
            <a:ext cx="485714" cy="4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0C313C-1664-1628-9E10-949AEB37D3E3}"/>
              </a:ext>
            </a:extLst>
          </p:cNvPr>
          <p:cNvSpPr/>
          <p:nvPr/>
        </p:nvSpPr>
        <p:spPr bwMode="white">
          <a:xfrm>
            <a:off x="6312024" y="3284984"/>
            <a:ext cx="648072" cy="98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5695FC-BF76-5432-D7F1-3CC6B2CB293F}"/>
              </a:ext>
            </a:extLst>
          </p:cNvPr>
          <p:cNvSpPr/>
          <p:nvPr/>
        </p:nvSpPr>
        <p:spPr bwMode="white">
          <a:xfrm>
            <a:off x="10056440" y="3284984"/>
            <a:ext cx="576064" cy="98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8BC5B4-1DCB-7195-B6D1-D7749CEF80AA}"/>
              </a:ext>
            </a:extLst>
          </p:cNvPr>
          <p:cNvSpPr/>
          <p:nvPr/>
        </p:nvSpPr>
        <p:spPr bwMode="white">
          <a:xfrm>
            <a:off x="2720000" y="5144889"/>
            <a:ext cx="485714" cy="4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A71BF0-CD1B-A5BD-38AE-0F07ACEE622E}"/>
              </a:ext>
            </a:extLst>
          </p:cNvPr>
          <p:cNvSpPr/>
          <p:nvPr/>
        </p:nvSpPr>
        <p:spPr bwMode="white">
          <a:xfrm>
            <a:off x="9996190" y="5144889"/>
            <a:ext cx="485714" cy="4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B1E2430-F614-7DCA-E100-B71DF8D4FBCC}"/>
              </a:ext>
            </a:extLst>
          </p:cNvPr>
          <p:cNvSpPr/>
          <p:nvPr/>
        </p:nvSpPr>
        <p:spPr bwMode="white">
          <a:xfrm>
            <a:off x="6312024" y="4869160"/>
            <a:ext cx="648072" cy="100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80E27-D29E-F0FD-5E70-11DD33BE3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7C0BC9-A2A7-F71A-A5F8-1A0487909D08}"/>
              </a:ext>
            </a:extLst>
          </p:cNvPr>
          <p:cNvSpPr/>
          <p:nvPr/>
        </p:nvSpPr>
        <p:spPr bwMode="white">
          <a:xfrm>
            <a:off x="2135561" y="2333904"/>
            <a:ext cx="1008112" cy="95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FB8B61-B9DB-48D6-FBF7-5204002E53F7}"/>
              </a:ext>
            </a:extLst>
          </p:cNvPr>
          <p:cNvSpPr/>
          <p:nvPr/>
        </p:nvSpPr>
        <p:spPr bwMode="white">
          <a:xfrm>
            <a:off x="5879976" y="2333904"/>
            <a:ext cx="1152128" cy="95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A24419-E9C3-BED2-AFF0-0BC3D579E323}"/>
              </a:ext>
            </a:extLst>
          </p:cNvPr>
          <p:cNvSpPr/>
          <p:nvPr/>
        </p:nvSpPr>
        <p:spPr bwMode="white">
          <a:xfrm>
            <a:off x="9624392" y="2324380"/>
            <a:ext cx="1008112" cy="96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81C62B-5EDD-DC71-865F-91B3FC6B9DBF}"/>
              </a:ext>
            </a:extLst>
          </p:cNvPr>
          <p:cNvSpPr/>
          <p:nvPr/>
        </p:nvSpPr>
        <p:spPr bwMode="white">
          <a:xfrm>
            <a:off x="2207568" y="3924380"/>
            <a:ext cx="1080120" cy="94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8D3AF90-48ED-8267-8080-8F640843C9F5}"/>
              </a:ext>
            </a:extLst>
          </p:cNvPr>
          <p:cNvSpPr/>
          <p:nvPr/>
        </p:nvSpPr>
        <p:spPr bwMode="white">
          <a:xfrm>
            <a:off x="5879976" y="3924379"/>
            <a:ext cx="1080120" cy="10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A435E40-EC21-BD34-5F57-8AB4D0618630}"/>
              </a:ext>
            </a:extLst>
          </p:cNvPr>
          <p:cNvSpPr/>
          <p:nvPr/>
        </p:nvSpPr>
        <p:spPr bwMode="white">
          <a:xfrm>
            <a:off x="9624392" y="3924380"/>
            <a:ext cx="1152128" cy="10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35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D999A-0B69-414A-F083-3BDCA80E8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1203" b="13826"/>
          <a:stretch/>
        </p:blipFill>
        <p:spPr>
          <a:xfrm>
            <a:off x="1847528" y="4221088"/>
            <a:ext cx="810000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2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17555-F385-4ECE-4E00-DB144ABEBB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5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074" y="2060848"/>
            <a:ext cx="8358350" cy="434269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2495600" y="4509120"/>
            <a:ext cx="6336704" cy="86409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2567608" y="4509120"/>
            <a:ext cx="1364766" cy="87322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2567608" y="4499990"/>
            <a:ext cx="2662946" cy="837715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384032" y="4509120"/>
            <a:ext cx="2448272" cy="829828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2567608" y="4499990"/>
            <a:ext cx="5114604" cy="83771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8832304" y="4509120"/>
            <a:ext cx="107848" cy="828585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78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96C5F-633F-C8B5-9F8C-F384FF70FF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24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2023-11-21T12:00:01Z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