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1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048000"/>
            <a:ext cx="79248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3062F-3AF0-E6C6-2FC1-68EB4182B0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49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22C108-24B5-ECF2-5744-D5CC3431AF23}"/>
              </a:ext>
            </a:extLst>
          </p:cNvPr>
          <p:cNvSpPr/>
          <p:nvPr/>
        </p:nvSpPr>
        <p:spPr bwMode="white">
          <a:xfrm>
            <a:off x="3589348" y="3522381"/>
            <a:ext cx="585852" cy="25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13D03A-94F8-05E0-B399-5C0E38314995}"/>
              </a:ext>
            </a:extLst>
          </p:cNvPr>
          <p:cNvSpPr/>
          <p:nvPr/>
        </p:nvSpPr>
        <p:spPr bwMode="white">
          <a:xfrm>
            <a:off x="5906130" y="3522381"/>
            <a:ext cx="958668" cy="25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D7DA01-AB42-82DD-1FC4-7FE83B239657}"/>
              </a:ext>
            </a:extLst>
          </p:cNvPr>
          <p:cNvSpPr/>
          <p:nvPr/>
        </p:nvSpPr>
        <p:spPr bwMode="white">
          <a:xfrm>
            <a:off x="3682552" y="4361410"/>
            <a:ext cx="685256" cy="27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48E2A2-3931-6AED-79D7-DE78503B78E6}"/>
              </a:ext>
            </a:extLst>
          </p:cNvPr>
          <p:cNvSpPr/>
          <p:nvPr/>
        </p:nvSpPr>
        <p:spPr bwMode="white">
          <a:xfrm>
            <a:off x="5606546" y="4361410"/>
            <a:ext cx="772260" cy="27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764A95-1A52-628B-DAA4-B025E59F76F4}"/>
              </a:ext>
            </a:extLst>
          </p:cNvPr>
          <p:cNvSpPr/>
          <p:nvPr/>
        </p:nvSpPr>
        <p:spPr bwMode="white">
          <a:xfrm>
            <a:off x="3782413" y="5200439"/>
            <a:ext cx="952011" cy="26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65BB16-8C82-88AA-0477-98DE12646816}"/>
              </a:ext>
            </a:extLst>
          </p:cNvPr>
          <p:cNvSpPr/>
          <p:nvPr/>
        </p:nvSpPr>
        <p:spPr bwMode="white">
          <a:xfrm>
            <a:off x="6292260" y="5200439"/>
            <a:ext cx="565880" cy="25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62DF93B-A127-E4C5-B24F-50EBB045028D}"/>
              </a:ext>
            </a:extLst>
          </p:cNvPr>
          <p:cNvSpPr/>
          <p:nvPr/>
        </p:nvSpPr>
        <p:spPr bwMode="white">
          <a:xfrm>
            <a:off x="3589348" y="6039468"/>
            <a:ext cx="572538" cy="25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27507D7-AB6F-F8B3-9063-363A61D28887}"/>
              </a:ext>
            </a:extLst>
          </p:cNvPr>
          <p:cNvSpPr/>
          <p:nvPr/>
        </p:nvSpPr>
        <p:spPr bwMode="white">
          <a:xfrm>
            <a:off x="5812926" y="6039468"/>
            <a:ext cx="565880" cy="25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E32DC-E874-795A-E2B4-6B1425AC43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6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293D65-A22D-C3AA-582E-EF0CB8F1646E}"/>
              </a:ext>
            </a:extLst>
          </p:cNvPr>
          <p:cNvSpPr/>
          <p:nvPr/>
        </p:nvSpPr>
        <p:spPr bwMode="white">
          <a:xfrm>
            <a:off x="2887330" y="2320860"/>
            <a:ext cx="1211155" cy="34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524796-BE4A-F299-035B-8B80793821E7}"/>
              </a:ext>
            </a:extLst>
          </p:cNvPr>
          <p:cNvSpPr/>
          <p:nvPr/>
        </p:nvSpPr>
        <p:spPr bwMode="white">
          <a:xfrm>
            <a:off x="7367694" y="2266177"/>
            <a:ext cx="1584518" cy="40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BF2295-ED4E-E748-A1C9-CEA75439761C}"/>
              </a:ext>
            </a:extLst>
          </p:cNvPr>
          <p:cNvSpPr/>
          <p:nvPr/>
        </p:nvSpPr>
        <p:spPr bwMode="white">
          <a:xfrm>
            <a:off x="2905543" y="3414531"/>
            <a:ext cx="1584519" cy="40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A443B0-9D34-8F1F-A929-76C26750B6DA}"/>
              </a:ext>
            </a:extLst>
          </p:cNvPr>
          <p:cNvSpPr/>
          <p:nvPr/>
        </p:nvSpPr>
        <p:spPr bwMode="white">
          <a:xfrm>
            <a:off x="7968719" y="5756810"/>
            <a:ext cx="983493" cy="35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07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8ED64-7CBE-312B-AD7F-F29A4AECEE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8854086" cy="414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9CF2E7-2911-1DCB-4C2B-CC1EFED898C3}"/>
              </a:ext>
            </a:extLst>
          </p:cNvPr>
          <p:cNvSpPr/>
          <p:nvPr/>
        </p:nvSpPr>
        <p:spPr bwMode="white">
          <a:xfrm>
            <a:off x="6023992" y="3292980"/>
            <a:ext cx="552380" cy="4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89815D-FF77-AE31-2293-A159F102CDBF}"/>
              </a:ext>
            </a:extLst>
          </p:cNvPr>
          <p:cNvSpPr/>
          <p:nvPr/>
        </p:nvSpPr>
        <p:spPr bwMode="white">
          <a:xfrm>
            <a:off x="1775520" y="4269231"/>
            <a:ext cx="552380" cy="4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A1BD67-E30E-2DAC-74B9-21F8469E69DC}"/>
              </a:ext>
            </a:extLst>
          </p:cNvPr>
          <p:cNvSpPr/>
          <p:nvPr/>
        </p:nvSpPr>
        <p:spPr bwMode="white">
          <a:xfrm>
            <a:off x="5573212" y="4269231"/>
            <a:ext cx="552380" cy="4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C52FC6D-7067-6385-86D4-1376E18D13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75" r="26220" b="12448"/>
          <a:stretch/>
        </p:blipFill>
        <p:spPr>
          <a:xfrm>
            <a:off x="2855640" y="4797152"/>
            <a:ext cx="5231984" cy="1938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214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E8ECF-1B08-685F-827F-9150C7F8C1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2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7" y="3307335"/>
            <a:ext cx="4824536" cy="3398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78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D9076-12E5-1C4A-ECF7-D96D9F1047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6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49A486-52C7-8E5E-6DAB-1064FC33C1CF}"/>
              </a:ext>
            </a:extLst>
          </p:cNvPr>
          <p:cNvSpPr/>
          <p:nvPr/>
        </p:nvSpPr>
        <p:spPr bwMode="white">
          <a:xfrm>
            <a:off x="1871937" y="3556216"/>
            <a:ext cx="2132641" cy="28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291CE3-7C89-3EB1-BADE-BC7F9C6826F3}"/>
              </a:ext>
            </a:extLst>
          </p:cNvPr>
          <p:cNvSpPr/>
          <p:nvPr/>
        </p:nvSpPr>
        <p:spPr bwMode="white">
          <a:xfrm>
            <a:off x="4339263" y="3556216"/>
            <a:ext cx="2188785" cy="28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D97BDB-0D5B-4E7B-A4C8-6150EB720BD6}"/>
              </a:ext>
            </a:extLst>
          </p:cNvPr>
          <p:cNvSpPr/>
          <p:nvPr/>
        </p:nvSpPr>
        <p:spPr bwMode="white">
          <a:xfrm>
            <a:off x="1871936" y="4241189"/>
            <a:ext cx="5592215" cy="34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5AB767-7383-4A4B-C965-BE3905FB0CC1}"/>
              </a:ext>
            </a:extLst>
          </p:cNvPr>
          <p:cNvSpPr/>
          <p:nvPr/>
        </p:nvSpPr>
        <p:spPr bwMode="white">
          <a:xfrm>
            <a:off x="1537253" y="4949513"/>
            <a:ext cx="2085941" cy="30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3E3F2C-0EC5-61FF-2FC9-7D80A1CCE420}"/>
              </a:ext>
            </a:extLst>
          </p:cNvPr>
          <p:cNvSpPr/>
          <p:nvPr/>
        </p:nvSpPr>
        <p:spPr bwMode="white">
          <a:xfrm>
            <a:off x="1537253" y="5642270"/>
            <a:ext cx="1922490" cy="35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EBD905-245E-51AD-99C9-6ED3C38B7D00}"/>
              </a:ext>
            </a:extLst>
          </p:cNvPr>
          <p:cNvSpPr/>
          <p:nvPr/>
        </p:nvSpPr>
        <p:spPr bwMode="white">
          <a:xfrm>
            <a:off x="1513903" y="6358378"/>
            <a:ext cx="5588454" cy="34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37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7586C-BD7E-398B-0CAF-CEFCEA63D6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3A98E9-4AA4-E569-A653-4108835EA089}"/>
              </a:ext>
            </a:extLst>
          </p:cNvPr>
          <p:cNvSpPr/>
          <p:nvPr/>
        </p:nvSpPr>
        <p:spPr bwMode="white">
          <a:xfrm>
            <a:off x="1566011" y="3905498"/>
            <a:ext cx="4185528" cy="39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A32E3F-1667-EFE2-3DBE-2E18A9473F40}"/>
              </a:ext>
            </a:extLst>
          </p:cNvPr>
          <p:cNvSpPr/>
          <p:nvPr/>
        </p:nvSpPr>
        <p:spPr bwMode="white">
          <a:xfrm>
            <a:off x="1566011" y="4761473"/>
            <a:ext cx="3927272" cy="40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B45B437-EF3E-48E5-8E81-C352D9951D9F}"/>
              </a:ext>
            </a:extLst>
          </p:cNvPr>
          <p:cNvSpPr/>
          <p:nvPr/>
        </p:nvSpPr>
        <p:spPr bwMode="white">
          <a:xfrm>
            <a:off x="1566011" y="5617448"/>
            <a:ext cx="5708348" cy="111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55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3603C-7F8A-9A74-7D63-73872D17A8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7336"/>
            <a:ext cx="9984512" cy="5265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1D46D90-2848-D421-7966-410BD77C32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0" t="22712" r="10885" b="27090"/>
          <a:stretch/>
        </p:blipFill>
        <p:spPr>
          <a:xfrm>
            <a:off x="6672064" y="5013176"/>
            <a:ext cx="4260888" cy="1584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164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D46D90-2848-D421-7966-410BD77C32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C68980-BD0A-BED4-F18A-CB09B18514DF}"/>
              </a:ext>
            </a:extLst>
          </p:cNvPr>
          <p:cNvSpPr/>
          <p:nvPr/>
        </p:nvSpPr>
        <p:spPr bwMode="white">
          <a:xfrm>
            <a:off x="1177142" y="1124660"/>
            <a:ext cx="6752380" cy="41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501570-827B-1ED5-3451-D881FB36E573}"/>
              </a:ext>
            </a:extLst>
          </p:cNvPr>
          <p:cNvSpPr/>
          <p:nvPr/>
        </p:nvSpPr>
        <p:spPr bwMode="white">
          <a:xfrm>
            <a:off x="681904" y="2021541"/>
            <a:ext cx="2161904" cy="31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1AACC6-6693-0DA2-5F86-C42C383B0146}"/>
              </a:ext>
            </a:extLst>
          </p:cNvPr>
          <p:cNvSpPr/>
          <p:nvPr/>
        </p:nvSpPr>
        <p:spPr bwMode="white">
          <a:xfrm>
            <a:off x="681904" y="2832550"/>
            <a:ext cx="1885714" cy="43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68EC31-A7CE-922B-035D-A53EC52353F5}"/>
              </a:ext>
            </a:extLst>
          </p:cNvPr>
          <p:cNvSpPr/>
          <p:nvPr/>
        </p:nvSpPr>
        <p:spPr bwMode="white">
          <a:xfrm>
            <a:off x="681904" y="3691266"/>
            <a:ext cx="3838095" cy="132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5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2023-11-22T08:14:51Z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