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76462"/>
            <a:ext cx="107251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1136D-0B5F-B6A4-55B8-BBBB5E4A4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D748B2-A6C9-2DAC-C6E5-9B913E9453EA}"/>
              </a:ext>
            </a:extLst>
          </p:cNvPr>
          <p:cNvSpPr/>
          <p:nvPr/>
        </p:nvSpPr>
        <p:spPr bwMode="white">
          <a:xfrm>
            <a:off x="1396190" y="2060848"/>
            <a:ext cx="4095238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BA3EF6-B310-28EE-34F2-2EA9446BF127}"/>
              </a:ext>
            </a:extLst>
          </p:cNvPr>
          <p:cNvSpPr/>
          <p:nvPr/>
        </p:nvSpPr>
        <p:spPr bwMode="white">
          <a:xfrm>
            <a:off x="1386666" y="3459015"/>
            <a:ext cx="3304761" cy="8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3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239DF-74F7-1E38-5863-E92F8A2063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358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CE911-803E-6B8E-0E38-C6E9D12F7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430E9B-FF0C-B5D2-F872-12C46D8916FD}"/>
              </a:ext>
            </a:extLst>
          </p:cNvPr>
          <p:cNvSpPr/>
          <p:nvPr/>
        </p:nvSpPr>
        <p:spPr bwMode="white">
          <a:xfrm>
            <a:off x="681904" y="1052737"/>
            <a:ext cx="6710240" cy="92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8D07876-EE6F-DE4D-A651-F1B836DA84C4}"/>
              </a:ext>
            </a:extLst>
          </p:cNvPr>
          <p:cNvSpPr/>
          <p:nvPr/>
        </p:nvSpPr>
        <p:spPr bwMode="white">
          <a:xfrm>
            <a:off x="681904" y="2420888"/>
            <a:ext cx="6854256" cy="88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580297B-7E1A-0ADB-044B-7F2BA585BCAC}"/>
              </a:ext>
            </a:extLst>
          </p:cNvPr>
          <p:cNvSpPr/>
          <p:nvPr/>
        </p:nvSpPr>
        <p:spPr bwMode="white">
          <a:xfrm>
            <a:off x="681904" y="3807278"/>
            <a:ext cx="6142857" cy="83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4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D5E5A-15BA-DB21-BE83-5DA5773E3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335A99-5B67-1A1B-065F-2453F98D05DD}"/>
              </a:ext>
            </a:extLst>
          </p:cNvPr>
          <p:cNvSpPr/>
          <p:nvPr/>
        </p:nvSpPr>
        <p:spPr bwMode="white">
          <a:xfrm>
            <a:off x="4655840" y="5513368"/>
            <a:ext cx="504055" cy="93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06C70-F427-5EA5-CD79-C3470602C9A1}"/>
              </a:ext>
            </a:extLst>
          </p:cNvPr>
          <p:cNvSpPr/>
          <p:nvPr/>
        </p:nvSpPr>
        <p:spPr bwMode="white">
          <a:xfrm>
            <a:off x="6960096" y="5513369"/>
            <a:ext cx="432048" cy="93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808444-76B0-9D67-0B67-B3547E326BB8}"/>
              </a:ext>
            </a:extLst>
          </p:cNvPr>
          <p:cNvSpPr/>
          <p:nvPr/>
        </p:nvSpPr>
        <p:spPr bwMode="white">
          <a:xfrm>
            <a:off x="9095736" y="5513369"/>
            <a:ext cx="528656" cy="93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788913"/>
            <a:ext cx="1296144" cy="13039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88912"/>
            <a:ext cx="1296144" cy="13039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5314" y="3788911"/>
            <a:ext cx="1296144" cy="1303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2319F-289F-9B57-69B1-1420B52A3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22DFE-21A1-61D0-A50A-49DA9F039FF0}"/>
              </a:ext>
            </a:extLst>
          </p:cNvPr>
          <p:cNvSpPr/>
          <p:nvPr/>
        </p:nvSpPr>
        <p:spPr bwMode="white">
          <a:xfrm>
            <a:off x="3791744" y="2776444"/>
            <a:ext cx="576064" cy="94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EA73F9-E989-FD59-6281-7C00EC206099}"/>
              </a:ext>
            </a:extLst>
          </p:cNvPr>
          <p:cNvSpPr/>
          <p:nvPr/>
        </p:nvSpPr>
        <p:spPr bwMode="white">
          <a:xfrm>
            <a:off x="6096000" y="2776444"/>
            <a:ext cx="504056" cy="94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E0AA54-2EB0-A58E-2A36-B53450B6C715}"/>
              </a:ext>
            </a:extLst>
          </p:cNvPr>
          <p:cNvSpPr/>
          <p:nvPr/>
        </p:nvSpPr>
        <p:spPr bwMode="white">
          <a:xfrm>
            <a:off x="8400256" y="2776444"/>
            <a:ext cx="504056" cy="94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A35A0C-1F26-8242-5F30-C4EB74B1002D}"/>
              </a:ext>
            </a:extLst>
          </p:cNvPr>
          <p:cNvSpPr/>
          <p:nvPr/>
        </p:nvSpPr>
        <p:spPr bwMode="white">
          <a:xfrm>
            <a:off x="8527549" y="4500888"/>
            <a:ext cx="506291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90F050-87B1-6E60-44E2-795EB8EFFAEF}"/>
              </a:ext>
            </a:extLst>
          </p:cNvPr>
          <p:cNvSpPr/>
          <p:nvPr/>
        </p:nvSpPr>
        <p:spPr bwMode="white">
          <a:xfrm>
            <a:off x="2984988" y="5052000"/>
            <a:ext cx="515173" cy="43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54E283-3DA1-D16B-DEA8-7B4D8B63A56F}"/>
              </a:ext>
            </a:extLst>
          </p:cNvPr>
          <p:cNvSpPr/>
          <p:nvPr/>
        </p:nvSpPr>
        <p:spPr bwMode="white">
          <a:xfrm>
            <a:off x="6333619" y="5060888"/>
            <a:ext cx="2238341" cy="43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7" y="1103002"/>
            <a:ext cx="1368152" cy="12196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098515"/>
            <a:ext cx="1368152" cy="12196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236" y="1098515"/>
            <a:ext cx="1368152" cy="121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6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9DBC1-9C58-5769-27B4-757EBFD92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F553EC-D394-76B7-262C-9852B33E7A03}"/>
              </a:ext>
            </a:extLst>
          </p:cNvPr>
          <p:cNvSpPr/>
          <p:nvPr/>
        </p:nvSpPr>
        <p:spPr bwMode="white">
          <a:xfrm>
            <a:off x="8904313" y="2296936"/>
            <a:ext cx="1720448" cy="100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E6CE85-86B8-7933-DCD2-363FE667C5B1}"/>
              </a:ext>
            </a:extLst>
          </p:cNvPr>
          <p:cNvSpPr/>
          <p:nvPr/>
        </p:nvSpPr>
        <p:spPr bwMode="white">
          <a:xfrm>
            <a:off x="8548571" y="3850637"/>
            <a:ext cx="2299957" cy="9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05CE86D-2EBC-F26B-C10E-76EBE4CC9617}"/>
              </a:ext>
            </a:extLst>
          </p:cNvPr>
          <p:cNvSpPr/>
          <p:nvPr/>
        </p:nvSpPr>
        <p:spPr bwMode="white">
          <a:xfrm>
            <a:off x="1703512" y="3789041"/>
            <a:ext cx="1959345" cy="10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3C9747A-18C3-7C57-CC47-7932D0F74446}"/>
              </a:ext>
            </a:extLst>
          </p:cNvPr>
          <p:cNvSpPr/>
          <p:nvPr/>
        </p:nvSpPr>
        <p:spPr bwMode="white">
          <a:xfrm>
            <a:off x="5218294" y="3789041"/>
            <a:ext cx="2245858" cy="10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CB1F7E2-DC06-C963-6CE3-5974AFA95A87}"/>
              </a:ext>
            </a:extLst>
          </p:cNvPr>
          <p:cNvSpPr/>
          <p:nvPr/>
        </p:nvSpPr>
        <p:spPr bwMode="white">
          <a:xfrm>
            <a:off x="1631504" y="5356679"/>
            <a:ext cx="1088495" cy="95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A843D510-B47C-90F8-164F-3944BCA6A08F}"/>
              </a:ext>
            </a:extLst>
          </p:cNvPr>
          <p:cNvSpPr/>
          <p:nvPr/>
        </p:nvSpPr>
        <p:spPr bwMode="white">
          <a:xfrm>
            <a:off x="8548571" y="5356678"/>
            <a:ext cx="2076190" cy="95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83EE918F-55F2-3CE8-ECEC-FE2F9600B6AF}"/>
              </a:ext>
            </a:extLst>
          </p:cNvPr>
          <p:cNvSpPr/>
          <p:nvPr/>
        </p:nvSpPr>
        <p:spPr bwMode="white">
          <a:xfrm>
            <a:off x="5218294" y="5356680"/>
            <a:ext cx="1101705" cy="95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34ABE3C1-BFD8-B3CD-4978-DACB3ED22537}"/>
              </a:ext>
            </a:extLst>
          </p:cNvPr>
          <p:cNvSpPr/>
          <p:nvPr/>
        </p:nvSpPr>
        <p:spPr bwMode="white">
          <a:xfrm>
            <a:off x="7682552" y="3841105"/>
            <a:ext cx="817103" cy="151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74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0" grpId="0" animBg="1"/>
      <p:bldP spid="26" grpId="0" animBg="1"/>
      <p:bldP spid="38" grpId="0" animBg="1"/>
      <p:bldP spid="47" grpId="0" animBg="1"/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56CFE-6FE1-BE6C-0A1A-5955C2C70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A247F-A01D-7310-632C-FCA90DA44DE0}"/>
              </a:ext>
            </a:extLst>
          </p:cNvPr>
          <p:cNvSpPr/>
          <p:nvPr/>
        </p:nvSpPr>
        <p:spPr bwMode="white">
          <a:xfrm>
            <a:off x="8091428" y="1076838"/>
            <a:ext cx="1695238" cy="98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5253F9-1E6E-5457-58E5-6BE597CC2BCE}"/>
              </a:ext>
            </a:extLst>
          </p:cNvPr>
          <p:cNvSpPr/>
          <p:nvPr/>
        </p:nvSpPr>
        <p:spPr bwMode="white">
          <a:xfrm>
            <a:off x="681904" y="2639881"/>
            <a:ext cx="2245744" cy="9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1BE2E13-BB8A-B4DB-5AD0-5A9537A46F87}"/>
              </a:ext>
            </a:extLst>
          </p:cNvPr>
          <p:cNvSpPr/>
          <p:nvPr/>
        </p:nvSpPr>
        <p:spPr bwMode="white">
          <a:xfrm>
            <a:off x="4320000" y="2639880"/>
            <a:ext cx="2180952" cy="9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216D1B9-654B-C06C-B2E6-4A52D8108AAD}"/>
              </a:ext>
            </a:extLst>
          </p:cNvPr>
          <p:cNvSpPr/>
          <p:nvPr/>
        </p:nvSpPr>
        <p:spPr bwMode="white">
          <a:xfrm>
            <a:off x="7605714" y="2564904"/>
            <a:ext cx="2180952" cy="105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9FB84B0-59CA-091C-3B7C-A16573F3A73B}"/>
              </a:ext>
            </a:extLst>
          </p:cNvPr>
          <p:cNvSpPr/>
          <p:nvPr/>
        </p:nvSpPr>
        <p:spPr bwMode="white">
          <a:xfrm>
            <a:off x="6767619" y="2639880"/>
            <a:ext cx="752379" cy="145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D419278-C437-C997-31E3-FB826183E0B7}"/>
              </a:ext>
            </a:extLst>
          </p:cNvPr>
          <p:cNvSpPr/>
          <p:nvPr/>
        </p:nvSpPr>
        <p:spPr bwMode="white">
          <a:xfrm>
            <a:off x="7605714" y="4098085"/>
            <a:ext cx="2180952" cy="101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59B308B-2320-1969-2BF3-6B6DD0E9A38B}"/>
              </a:ext>
            </a:extLst>
          </p:cNvPr>
          <p:cNvSpPr/>
          <p:nvPr/>
        </p:nvSpPr>
        <p:spPr bwMode="white">
          <a:xfrm>
            <a:off x="681904" y="4145739"/>
            <a:ext cx="1152379" cy="9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34806764-1981-AAFB-BB2C-7FE9761C36F3}"/>
              </a:ext>
            </a:extLst>
          </p:cNvPr>
          <p:cNvSpPr/>
          <p:nvPr/>
        </p:nvSpPr>
        <p:spPr bwMode="white">
          <a:xfrm>
            <a:off x="4320000" y="4098085"/>
            <a:ext cx="1066666" cy="10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19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1" grpId="0" animBg="1"/>
      <p:bldP spid="23" grpId="0" animBg="1"/>
      <p:bldP spid="30" grpId="0" animBg="1"/>
      <p:bldP spid="31" grpId="0" animBg="1"/>
      <p:bldP spid="32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43FEC-FB94-6956-2744-CA637B053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908CC-936A-776C-1D03-D63EF80045FF}"/>
              </a:ext>
            </a:extLst>
          </p:cNvPr>
          <p:cNvSpPr/>
          <p:nvPr/>
        </p:nvSpPr>
        <p:spPr bwMode="white">
          <a:xfrm>
            <a:off x="4799856" y="2410402"/>
            <a:ext cx="648071" cy="101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6C0DE-B992-2D1A-9C22-40F9B0A010D1}"/>
              </a:ext>
            </a:extLst>
          </p:cNvPr>
          <p:cNvSpPr/>
          <p:nvPr/>
        </p:nvSpPr>
        <p:spPr bwMode="white">
          <a:xfrm>
            <a:off x="10034285" y="2410402"/>
            <a:ext cx="533334" cy="101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D437AE-DDBD-86AB-B759-C857F99C6E04}"/>
              </a:ext>
            </a:extLst>
          </p:cNvPr>
          <p:cNvSpPr/>
          <p:nvPr/>
        </p:nvSpPr>
        <p:spPr bwMode="white">
          <a:xfrm>
            <a:off x="4871864" y="3744020"/>
            <a:ext cx="504055" cy="9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908749-FA49-322E-15C8-99DDA7C1CA98}"/>
              </a:ext>
            </a:extLst>
          </p:cNvPr>
          <p:cNvSpPr/>
          <p:nvPr/>
        </p:nvSpPr>
        <p:spPr bwMode="white">
          <a:xfrm>
            <a:off x="10015238" y="3686197"/>
            <a:ext cx="617266" cy="10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B4FC89-5764-B02C-F585-C33C1F1228E1}"/>
              </a:ext>
            </a:extLst>
          </p:cNvPr>
          <p:cNvSpPr/>
          <p:nvPr/>
        </p:nvSpPr>
        <p:spPr bwMode="white">
          <a:xfrm>
            <a:off x="4799856" y="5087164"/>
            <a:ext cx="576063" cy="100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FDD13D-D394-5926-8665-42C9E5D76588}"/>
              </a:ext>
            </a:extLst>
          </p:cNvPr>
          <p:cNvSpPr/>
          <p:nvPr/>
        </p:nvSpPr>
        <p:spPr bwMode="white">
          <a:xfrm>
            <a:off x="10015238" y="5087165"/>
            <a:ext cx="561904" cy="100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9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3AE40-D074-31F8-05D5-9F5FDACE31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6DD29-2FDC-3E80-4AA0-5F6D19F78E75}"/>
              </a:ext>
            </a:extLst>
          </p:cNvPr>
          <p:cNvSpPr/>
          <p:nvPr/>
        </p:nvSpPr>
        <p:spPr bwMode="white">
          <a:xfrm>
            <a:off x="2300952" y="2716869"/>
            <a:ext cx="466666" cy="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DC35BE-1029-1154-DB86-F09DEF095F2B}"/>
              </a:ext>
            </a:extLst>
          </p:cNvPr>
          <p:cNvSpPr/>
          <p:nvPr/>
        </p:nvSpPr>
        <p:spPr bwMode="white">
          <a:xfrm>
            <a:off x="6910476" y="2545242"/>
            <a:ext cx="485714" cy="4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03A8AE-2F58-CF4A-E209-BC6E72039671}"/>
              </a:ext>
            </a:extLst>
          </p:cNvPr>
          <p:cNvSpPr/>
          <p:nvPr/>
        </p:nvSpPr>
        <p:spPr bwMode="white">
          <a:xfrm>
            <a:off x="2300952" y="4194764"/>
            <a:ext cx="466666" cy="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74FC8A-16E5-3E3C-EB8D-D25FEFB1EC90}"/>
              </a:ext>
            </a:extLst>
          </p:cNvPr>
          <p:cNvSpPr/>
          <p:nvPr/>
        </p:nvSpPr>
        <p:spPr bwMode="white">
          <a:xfrm>
            <a:off x="6910476" y="4194764"/>
            <a:ext cx="476190" cy="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E49EFC-D396-294F-1C0C-D69A0D875CD4}"/>
              </a:ext>
            </a:extLst>
          </p:cNvPr>
          <p:cNvSpPr/>
          <p:nvPr/>
        </p:nvSpPr>
        <p:spPr bwMode="white">
          <a:xfrm>
            <a:off x="2291428" y="5501032"/>
            <a:ext cx="485714" cy="4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E27E3C-5EC7-6FB4-CA4A-332DF5D01B22}"/>
              </a:ext>
            </a:extLst>
          </p:cNvPr>
          <p:cNvSpPr/>
          <p:nvPr/>
        </p:nvSpPr>
        <p:spPr bwMode="white">
          <a:xfrm>
            <a:off x="6910476" y="5501032"/>
            <a:ext cx="485714" cy="4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6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A31ED-EA48-2EF5-9980-EBF58437F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8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25E4E7-1F5F-EBEC-C21F-9069DF8964C8}"/>
              </a:ext>
            </a:extLst>
          </p:cNvPr>
          <p:cNvSpPr/>
          <p:nvPr/>
        </p:nvSpPr>
        <p:spPr bwMode="white">
          <a:xfrm>
            <a:off x="2055088" y="4581128"/>
            <a:ext cx="357077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6529851-FBD4-9A8A-572B-97BCAE9A725B}"/>
              </a:ext>
            </a:extLst>
          </p:cNvPr>
          <p:cNvSpPr/>
          <p:nvPr/>
        </p:nvSpPr>
        <p:spPr bwMode="white">
          <a:xfrm>
            <a:off x="2047188" y="5805264"/>
            <a:ext cx="6217248" cy="70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29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49872-BD7C-5C6A-6123-B8558B727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7EE8E4-7B42-65EE-B1DE-8688F72D554A}"/>
              </a:ext>
            </a:extLst>
          </p:cNvPr>
          <p:cNvSpPr/>
          <p:nvPr/>
        </p:nvSpPr>
        <p:spPr bwMode="white">
          <a:xfrm>
            <a:off x="1424761" y="2924944"/>
            <a:ext cx="431119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046AA51-1446-2850-08F7-BAF523A81B5A}"/>
              </a:ext>
            </a:extLst>
          </p:cNvPr>
          <p:cNvSpPr/>
          <p:nvPr/>
        </p:nvSpPr>
        <p:spPr bwMode="white">
          <a:xfrm>
            <a:off x="1424761" y="4296963"/>
            <a:ext cx="7495238" cy="8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6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2023-11-22T03:39:33Z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