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052762"/>
            <a:ext cx="79248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5BC9C-8E84-37E4-DA38-39D69E171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15C54A-1421-7442-42BD-AB10BFEB13DB}"/>
              </a:ext>
            </a:extLst>
          </p:cNvPr>
          <p:cNvSpPr/>
          <p:nvPr/>
        </p:nvSpPr>
        <p:spPr bwMode="white">
          <a:xfrm>
            <a:off x="6367619" y="1506111"/>
            <a:ext cx="552380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73B261-4125-D90C-1271-D3C11E4A494B}"/>
              </a:ext>
            </a:extLst>
          </p:cNvPr>
          <p:cNvSpPr/>
          <p:nvPr/>
        </p:nvSpPr>
        <p:spPr bwMode="white">
          <a:xfrm>
            <a:off x="7605714" y="1506111"/>
            <a:ext cx="561904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4BFD1C-77F0-A53B-0A2E-9C4A5FAC8327}"/>
              </a:ext>
            </a:extLst>
          </p:cNvPr>
          <p:cNvSpPr/>
          <p:nvPr/>
        </p:nvSpPr>
        <p:spPr bwMode="white">
          <a:xfrm>
            <a:off x="8853333" y="1506111"/>
            <a:ext cx="552380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0F2835-FF96-8496-1EA8-06D361AF54E1}"/>
              </a:ext>
            </a:extLst>
          </p:cNvPr>
          <p:cNvSpPr/>
          <p:nvPr/>
        </p:nvSpPr>
        <p:spPr bwMode="white">
          <a:xfrm>
            <a:off x="6367619" y="2726939"/>
            <a:ext cx="552380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17A667-5F90-1D8F-2B14-D36CC976B38D}"/>
              </a:ext>
            </a:extLst>
          </p:cNvPr>
          <p:cNvSpPr/>
          <p:nvPr/>
        </p:nvSpPr>
        <p:spPr bwMode="white">
          <a:xfrm>
            <a:off x="7605714" y="2726939"/>
            <a:ext cx="561904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EA347B-23A4-B581-6B84-A678E2265815}"/>
              </a:ext>
            </a:extLst>
          </p:cNvPr>
          <p:cNvSpPr/>
          <p:nvPr/>
        </p:nvSpPr>
        <p:spPr bwMode="white">
          <a:xfrm>
            <a:off x="8853333" y="2726939"/>
            <a:ext cx="552380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EB864E-8934-05C6-9755-5A8648A27E06}"/>
              </a:ext>
            </a:extLst>
          </p:cNvPr>
          <p:cNvSpPr/>
          <p:nvPr/>
        </p:nvSpPr>
        <p:spPr bwMode="white">
          <a:xfrm>
            <a:off x="6367619" y="3957304"/>
            <a:ext cx="552380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98A4BB-08A6-9E0B-0CF9-29EFF3F9688F}"/>
              </a:ext>
            </a:extLst>
          </p:cNvPr>
          <p:cNvSpPr/>
          <p:nvPr/>
        </p:nvSpPr>
        <p:spPr bwMode="white">
          <a:xfrm>
            <a:off x="7605714" y="3957304"/>
            <a:ext cx="561904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FEDE02-8044-BC62-F316-73598721D76C}"/>
              </a:ext>
            </a:extLst>
          </p:cNvPr>
          <p:cNvSpPr/>
          <p:nvPr/>
        </p:nvSpPr>
        <p:spPr bwMode="white">
          <a:xfrm>
            <a:off x="8853333" y="3957304"/>
            <a:ext cx="552380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51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CFD8E-B00C-7F7D-04DD-1A3DB5933E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7056000" cy="5001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8637BCF5-BE56-E49D-5FCE-A1BFF458B3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00"/>
          <a:stretch/>
        </p:blipFill>
        <p:spPr>
          <a:xfrm>
            <a:off x="1343472" y="5725641"/>
            <a:ext cx="7056000" cy="108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9" y="3419320"/>
            <a:ext cx="5328591" cy="2203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76CDD-6DAC-2F2A-9513-B290C8B38C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3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CEE06C-7169-D6A8-DD55-15E95199B4CD}"/>
              </a:ext>
            </a:extLst>
          </p:cNvPr>
          <p:cNvSpPr/>
          <p:nvPr/>
        </p:nvSpPr>
        <p:spPr bwMode="white">
          <a:xfrm>
            <a:off x="7281151" y="1877142"/>
            <a:ext cx="641315" cy="36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1841EE-D097-F857-B780-EC3622AED00C}"/>
              </a:ext>
            </a:extLst>
          </p:cNvPr>
          <p:cNvSpPr/>
          <p:nvPr/>
        </p:nvSpPr>
        <p:spPr bwMode="white">
          <a:xfrm>
            <a:off x="2915272" y="2691771"/>
            <a:ext cx="460431" cy="4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CEABFB-15C2-25FB-E791-A07CD4FDB248}"/>
              </a:ext>
            </a:extLst>
          </p:cNvPr>
          <p:cNvSpPr/>
          <p:nvPr/>
        </p:nvSpPr>
        <p:spPr bwMode="white">
          <a:xfrm>
            <a:off x="5233874" y="2749371"/>
            <a:ext cx="468653" cy="31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D09D76-E413-D7E0-82E4-46B13734F4A4}"/>
              </a:ext>
            </a:extLst>
          </p:cNvPr>
          <p:cNvSpPr/>
          <p:nvPr/>
        </p:nvSpPr>
        <p:spPr bwMode="white">
          <a:xfrm>
            <a:off x="3836135" y="3506400"/>
            <a:ext cx="468653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8C0CE5-775D-1894-B4AE-33B7AD86EC0B}"/>
              </a:ext>
            </a:extLst>
          </p:cNvPr>
          <p:cNvSpPr/>
          <p:nvPr/>
        </p:nvSpPr>
        <p:spPr bwMode="white">
          <a:xfrm>
            <a:off x="6138293" y="3564000"/>
            <a:ext cx="254881" cy="31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0A56C3-3116-B87F-FF29-91796B6CA823}"/>
              </a:ext>
            </a:extLst>
          </p:cNvPr>
          <p:cNvSpPr/>
          <p:nvPr/>
        </p:nvSpPr>
        <p:spPr bwMode="white">
          <a:xfrm>
            <a:off x="3836135" y="4329257"/>
            <a:ext cx="468653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7A7B4E-971D-C587-B1AB-9EE705BA9C94}"/>
              </a:ext>
            </a:extLst>
          </p:cNvPr>
          <p:cNvSpPr/>
          <p:nvPr/>
        </p:nvSpPr>
        <p:spPr bwMode="white">
          <a:xfrm>
            <a:off x="6138293" y="4386857"/>
            <a:ext cx="254881" cy="31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078E8E-1A39-2BD7-FFB1-87E86FF7E3F9}"/>
              </a:ext>
            </a:extLst>
          </p:cNvPr>
          <p:cNvSpPr/>
          <p:nvPr/>
        </p:nvSpPr>
        <p:spPr bwMode="white">
          <a:xfrm>
            <a:off x="4313011" y="5143885"/>
            <a:ext cx="468653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8B4689-6C91-1460-50DE-D1C46531BA73}"/>
              </a:ext>
            </a:extLst>
          </p:cNvPr>
          <p:cNvSpPr/>
          <p:nvPr/>
        </p:nvSpPr>
        <p:spPr bwMode="white">
          <a:xfrm>
            <a:off x="6705611" y="5201485"/>
            <a:ext cx="254881" cy="31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7FA353-0CB3-877F-4CA2-B37A82F5C4C6}"/>
              </a:ext>
            </a:extLst>
          </p:cNvPr>
          <p:cNvSpPr/>
          <p:nvPr/>
        </p:nvSpPr>
        <p:spPr bwMode="white">
          <a:xfrm>
            <a:off x="2463062" y="5974971"/>
            <a:ext cx="452209" cy="37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08240A-3BB7-944F-D1FC-D769B51E7880}"/>
              </a:ext>
            </a:extLst>
          </p:cNvPr>
          <p:cNvSpPr/>
          <p:nvPr/>
        </p:nvSpPr>
        <p:spPr bwMode="white">
          <a:xfrm>
            <a:off x="4748776" y="6024342"/>
            <a:ext cx="263103" cy="30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B21CFD8E-B00C-7F7D-04DD-1A3DB5933E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9" t="51826" r="7481" b="3547"/>
          <a:stretch/>
        </p:blipFill>
        <p:spPr>
          <a:xfrm>
            <a:off x="7560698" y="2749371"/>
            <a:ext cx="4542864" cy="187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712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5338C-BD16-F212-5158-1B4DFD744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301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02BE3-F109-DFAE-EFC8-AA96E30862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8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2E591-AEC0-E3DA-C1C8-6A64794AC2C8}"/>
              </a:ext>
            </a:extLst>
          </p:cNvPr>
          <p:cNvSpPr/>
          <p:nvPr/>
        </p:nvSpPr>
        <p:spPr bwMode="white">
          <a:xfrm>
            <a:off x="1910938" y="1149686"/>
            <a:ext cx="199722" cy="27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CFE1E3-58E9-FB6B-ED9D-9DC777EB2417}"/>
              </a:ext>
            </a:extLst>
          </p:cNvPr>
          <p:cNvSpPr/>
          <p:nvPr/>
        </p:nvSpPr>
        <p:spPr bwMode="white">
          <a:xfrm>
            <a:off x="4174461" y="1149686"/>
            <a:ext cx="236708" cy="27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38AC99-902C-9D3F-CCE6-9947DC468FD9}"/>
              </a:ext>
            </a:extLst>
          </p:cNvPr>
          <p:cNvSpPr/>
          <p:nvPr/>
        </p:nvSpPr>
        <p:spPr bwMode="white">
          <a:xfrm>
            <a:off x="6445381" y="1149686"/>
            <a:ext cx="229311" cy="2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0A8E57-BCFA-78DB-6D1B-550ACA7BE273}"/>
              </a:ext>
            </a:extLst>
          </p:cNvPr>
          <p:cNvSpPr/>
          <p:nvPr/>
        </p:nvSpPr>
        <p:spPr bwMode="white">
          <a:xfrm>
            <a:off x="1859158" y="1882642"/>
            <a:ext cx="229311" cy="2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A6C8A1-2A16-284E-00F8-E41D8BCBEFE3}"/>
              </a:ext>
            </a:extLst>
          </p:cNvPr>
          <p:cNvSpPr/>
          <p:nvPr/>
        </p:nvSpPr>
        <p:spPr bwMode="white">
          <a:xfrm>
            <a:off x="3856384" y="2593388"/>
            <a:ext cx="392048" cy="33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2DB5FA-8BDE-D767-C575-1643719BC8AD}"/>
              </a:ext>
            </a:extLst>
          </p:cNvPr>
          <p:cNvSpPr/>
          <p:nvPr/>
        </p:nvSpPr>
        <p:spPr bwMode="white">
          <a:xfrm>
            <a:off x="6319630" y="2623002"/>
            <a:ext cx="229311" cy="2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C5F286-1FBA-3945-477B-8B648E20B029}"/>
              </a:ext>
            </a:extLst>
          </p:cNvPr>
          <p:cNvSpPr/>
          <p:nvPr/>
        </p:nvSpPr>
        <p:spPr bwMode="white">
          <a:xfrm>
            <a:off x="4167064" y="3304133"/>
            <a:ext cx="414239" cy="37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52F65C-C636-F7FC-58D3-B39B25B318DC}"/>
              </a:ext>
            </a:extLst>
          </p:cNvPr>
          <p:cNvSpPr/>
          <p:nvPr/>
        </p:nvSpPr>
        <p:spPr bwMode="white">
          <a:xfrm>
            <a:off x="6748663" y="3355958"/>
            <a:ext cx="229311" cy="27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5DAB12-5FA7-259E-2DFB-D8BAD4BC9D9A}"/>
              </a:ext>
            </a:extLst>
          </p:cNvPr>
          <p:cNvSpPr/>
          <p:nvPr/>
        </p:nvSpPr>
        <p:spPr bwMode="white">
          <a:xfrm>
            <a:off x="2606269" y="4044493"/>
            <a:ext cx="406842" cy="34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4350C8-8994-2FE8-76F4-F8FA38BDA2A2}"/>
              </a:ext>
            </a:extLst>
          </p:cNvPr>
          <p:cNvSpPr/>
          <p:nvPr/>
        </p:nvSpPr>
        <p:spPr bwMode="white">
          <a:xfrm>
            <a:off x="5076911" y="4088915"/>
            <a:ext cx="229311" cy="2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94A57F-4A71-C7F7-CF6F-326A95CFF10C}"/>
              </a:ext>
            </a:extLst>
          </p:cNvPr>
          <p:cNvSpPr/>
          <p:nvPr/>
        </p:nvSpPr>
        <p:spPr bwMode="white">
          <a:xfrm>
            <a:off x="7244271" y="4037089"/>
            <a:ext cx="1013407" cy="38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3F47D6-AD1C-E2AA-9452-2344298E6AE8}"/>
              </a:ext>
            </a:extLst>
          </p:cNvPr>
          <p:cNvSpPr/>
          <p:nvPr/>
        </p:nvSpPr>
        <p:spPr bwMode="white">
          <a:xfrm>
            <a:off x="1126842" y="4777449"/>
            <a:ext cx="1220527" cy="38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84685D8-215F-FB17-CBDB-7495E23CDDF8}"/>
              </a:ext>
            </a:extLst>
          </p:cNvPr>
          <p:cNvSpPr/>
          <p:nvPr/>
        </p:nvSpPr>
        <p:spPr bwMode="white">
          <a:xfrm>
            <a:off x="7377420" y="5517809"/>
            <a:ext cx="539991" cy="32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5B3A99B-A49A-4365-7417-5D3BFD98E82C}"/>
              </a:ext>
            </a:extLst>
          </p:cNvPr>
          <p:cNvSpPr/>
          <p:nvPr/>
        </p:nvSpPr>
        <p:spPr bwMode="white">
          <a:xfrm>
            <a:off x="3175848" y="6258169"/>
            <a:ext cx="406842" cy="34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B59E416-F0A7-D6ED-0A58-85CF2E3ABD3D}"/>
              </a:ext>
            </a:extLst>
          </p:cNvPr>
          <p:cNvSpPr/>
          <p:nvPr/>
        </p:nvSpPr>
        <p:spPr bwMode="white">
          <a:xfrm>
            <a:off x="5653888" y="6302591"/>
            <a:ext cx="229311" cy="27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9F75338C-BD16-F212-5158-1B4DFD7440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3" t="33905" r="53407" b="3588"/>
          <a:stretch/>
        </p:blipFill>
        <p:spPr>
          <a:xfrm>
            <a:off x="8837149" y="764704"/>
            <a:ext cx="2151238" cy="2987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>
            <a:extLst>
              <a:ext uri="{FF2B5EF4-FFF2-40B4-BE49-F238E27FC236}">
                <a16:creationId xmlns:a16="http://schemas.microsoft.com/office/drawing/2014/main" id="{9F75338C-BD16-F212-5158-1B4DFD7440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77" t="33905" r="13253" b="3588"/>
          <a:stretch/>
        </p:blipFill>
        <p:spPr>
          <a:xfrm>
            <a:off x="8841306" y="3825545"/>
            <a:ext cx="2151238" cy="2987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53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FAE60-DA25-30C5-D817-2336424FA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460000" cy="415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3528F49-CF13-B04A-2C56-FB160E2E4F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50"/>
          <a:stretch/>
        </p:blipFill>
        <p:spPr>
          <a:xfrm>
            <a:off x="1343472" y="4797152"/>
            <a:ext cx="8460000" cy="1924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D8E802-E49A-1B94-190F-A84C348F0785}"/>
              </a:ext>
            </a:extLst>
          </p:cNvPr>
          <p:cNvSpPr/>
          <p:nvPr/>
        </p:nvSpPr>
        <p:spPr bwMode="white">
          <a:xfrm>
            <a:off x="5293708" y="5583083"/>
            <a:ext cx="1450364" cy="4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D8E802-E49A-1B94-190F-A84C348F0785}"/>
              </a:ext>
            </a:extLst>
          </p:cNvPr>
          <p:cNvSpPr/>
          <p:nvPr/>
        </p:nvSpPr>
        <p:spPr bwMode="white">
          <a:xfrm>
            <a:off x="1703512" y="6309321"/>
            <a:ext cx="819047" cy="41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66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28F49-CF13-B04A-2C56-FB160E2E4F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1"/>
          <a:stretch/>
        </p:blipFill>
        <p:spPr>
          <a:xfrm>
            <a:off x="720000" y="908720"/>
            <a:ext cx="10800000" cy="279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436AEC-A131-E03C-62DD-4459EEA22760}"/>
              </a:ext>
            </a:extLst>
          </p:cNvPr>
          <p:cNvSpPr/>
          <p:nvPr/>
        </p:nvSpPr>
        <p:spPr bwMode="white">
          <a:xfrm>
            <a:off x="3243809" y="1924671"/>
            <a:ext cx="523809" cy="4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EE1A9F-54D4-9D33-8EF8-3CFF2364B621}"/>
              </a:ext>
            </a:extLst>
          </p:cNvPr>
          <p:cNvSpPr/>
          <p:nvPr/>
        </p:nvSpPr>
        <p:spPr bwMode="white">
          <a:xfrm>
            <a:off x="7005714" y="1991415"/>
            <a:ext cx="561904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C9FAE60-DA25-30C5-D817-2336424FA4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6" t="20798" r="4670" b="3961"/>
          <a:stretch/>
        </p:blipFill>
        <p:spPr>
          <a:xfrm>
            <a:off x="1631504" y="3407827"/>
            <a:ext cx="7704856" cy="337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0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3BE62-B735-2A3D-01B6-BF78B36884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4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53306"/>
            <a:ext cx="6264696" cy="338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85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796A9-EB59-DDE8-4E47-8464277077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8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734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2023-11-22T03:10:51Z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