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B8494-CBBC-4AEA-9E5B-AA4101AA4A22}" type="datetimeFigureOut">
              <a:rPr lang="zh-CN" altLang="en-US" smtClean="0"/>
              <a:t>2023/11/21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65087-FA6E-42F0-9505-3AEFF9ED6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69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65087-FA6E-42F0-9505-3AEFF9ED6D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8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3048000"/>
            <a:ext cx="95154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DAB52-4B67-A4BA-4480-89803C4D3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58C2D-DAA3-FE89-7EDE-F2449564FBCC}"/>
              </a:ext>
            </a:extLst>
          </p:cNvPr>
          <p:cNvSpPr/>
          <p:nvPr/>
        </p:nvSpPr>
        <p:spPr bwMode="white">
          <a:xfrm>
            <a:off x="2043809" y="2870647"/>
            <a:ext cx="419047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41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8C816-1B22-B386-84DE-2346AF521C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02BACA-023C-645D-2A9B-DD761C2E128D}"/>
              </a:ext>
            </a:extLst>
          </p:cNvPr>
          <p:cNvSpPr/>
          <p:nvPr/>
        </p:nvSpPr>
        <p:spPr bwMode="white">
          <a:xfrm>
            <a:off x="1422590" y="4331390"/>
            <a:ext cx="2144366" cy="24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782EF-1B98-9DFE-2EC6-D7D50A0F1845}"/>
              </a:ext>
            </a:extLst>
          </p:cNvPr>
          <p:cNvSpPr/>
          <p:nvPr/>
        </p:nvSpPr>
        <p:spPr bwMode="white">
          <a:xfrm>
            <a:off x="3881658" y="4331390"/>
            <a:ext cx="2517617" cy="25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71A5B1-C4B1-1738-C30D-8891DC02255A}"/>
              </a:ext>
            </a:extLst>
          </p:cNvPr>
          <p:cNvSpPr/>
          <p:nvPr/>
        </p:nvSpPr>
        <p:spPr bwMode="white">
          <a:xfrm>
            <a:off x="1415272" y="4946180"/>
            <a:ext cx="2151684" cy="24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F7B7B4-E7C4-89DB-053F-C9FE6E5D5632}"/>
              </a:ext>
            </a:extLst>
          </p:cNvPr>
          <p:cNvSpPr/>
          <p:nvPr/>
        </p:nvSpPr>
        <p:spPr bwMode="white">
          <a:xfrm>
            <a:off x="1422590" y="5531695"/>
            <a:ext cx="4603434" cy="3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5F4E13-1A12-78F8-3975-9C8B1138D3DD}"/>
              </a:ext>
            </a:extLst>
          </p:cNvPr>
          <p:cNvSpPr/>
          <p:nvPr/>
        </p:nvSpPr>
        <p:spPr bwMode="white">
          <a:xfrm>
            <a:off x="1422590" y="6139166"/>
            <a:ext cx="4654664" cy="33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96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A6E3F-6583-B855-6193-3D75745E5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D8AC77-C19C-122B-B2A5-D4901EDF692C}"/>
              </a:ext>
            </a:extLst>
          </p:cNvPr>
          <p:cNvSpPr/>
          <p:nvPr/>
        </p:nvSpPr>
        <p:spPr bwMode="white">
          <a:xfrm>
            <a:off x="1615238" y="3917739"/>
            <a:ext cx="4342857" cy="4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32FB52-B016-567C-64A4-03E98B51E88B}"/>
              </a:ext>
            </a:extLst>
          </p:cNvPr>
          <p:cNvSpPr/>
          <p:nvPr/>
        </p:nvSpPr>
        <p:spPr bwMode="white">
          <a:xfrm>
            <a:off x="1615238" y="4766189"/>
            <a:ext cx="2896586" cy="33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D576BD-ED34-4CA9-C0B1-262FCB39E32C}"/>
              </a:ext>
            </a:extLst>
          </p:cNvPr>
          <p:cNvSpPr/>
          <p:nvPr/>
        </p:nvSpPr>
        <p:spPr bwMode="white">
          <a:xfrm>
            <a:off x="1634285" y="5509774"/>
            <a:ext cx="3523809" cy="4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3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41BBE-3581-A283-EA7D-516377FB1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688368" cy="434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A8CABF1-9973-F5C2-B7DA-A96D492EDD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" r="32220" b="4238"/>
          <a:stretch/>
        </p:blipFill>
        <p:spPr>
          <a:xfrm>
            <a:off x="1559496" y="4998624"/>
            <a:ext cx="5184576" cy="1785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105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B6384-2461-DB4D-D8D9-C5B5E611D1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CCA13A-9754-0CD0-4727-54C9762B4FF9}"/>
              </a:ext>
            </a:extLst>
          </p:cNvPr>
          <p:cNvSpPr/>
          <p:nvPr/>
        </p:nvSpPr>
        <p:spPr bwMode="white">
          <a:xfrm>
            <a:off x="681904" y="1153064"/>
            <a:ext cx="4342857" cy="4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C3DCFD-6BAE-FD67-CEC8-4D1A26E5F517}"/>
              </a:ext>
            </a:extLst>
          </p:cNvPr>
          <p:cNvSpPr/>
          <p:nvPr/>
        </p:nvSpPr>
        <p:spPr bwMode="white">
          <a:xfrm>
            <a:off x="681904" y="1963089"/>
            <a:ext cx="4342857" cy="4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DA2A41-D81C-F9EF-9048-ED2675A42F30}"/>
              </a:ext>
            </a:extLst>
          </p:cNvPr>
          <p:cNvSpPr/>
          <p:nvPr/>
        </p:nvSpPr>
        <p:spPr bwMode="white">
          <a:xfrm>
            <a:off x="681904" y="2754055"/>
            <a:ext cx="6476190" cy="4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4D893C-A692-12B9-B774-611D45BDE565}"/>
              </a:ext>
            </a:extLst>
          </p:cNvPr>
          <p:cNvSpPr/>
          <p:nvPr/>
        </p:nvSpPr>
        <p:spPr bwMode="white">
          <a:xfrm>
            <a:off x="681904" y="3545021"/>
            <a:ext cx="5409523" cy="4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59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47138-24F0-5CCC-8336-3FF87BD117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AEFB49-7D69-4814-467D-4AA275114CEF}"/>
              </a:ext>
            </a:extLst>
          </p:cNvPr>
          <p:cNvSpPr/>
          <p:nvPr/>
        </p:nvSpPr>
        <p:spPr bwMode="white">
          <a:xfrm>
            <a:off x="6939047" y="4883422"/>
            <a:ext cx="1066666" cy="4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C7445-EF63-5F99-6359-BBDA79BBF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8603B-4854-56EE-74E9-6BEC626D9F1A}"/>
              </a:ext>
            </a:extLst>
          </p:cNvPr>
          <p:cNvSpPr/>
          <p:nvPr/>
        </p:nvSpPr>
        <p:spPr bwMode="white">
          <a:xfrm>
            <a:off x="2215238" y="2032640"/>
            <a:ext cx="1038095" cy="46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70CB9-FC69-58B5-34DB-51521C02FEEC}"/>
              </a:ext>
            </a:extLst>
          </p:cNvPr>
          <p:cNvSpPr/>
          <p:nvPr/>
        </p:nvSpPr>
        <p:spPr bwMode="white">
          <a:xfrm>
            <a:off x="8491428" y="2051750"/>
            <a:ext cx="1114285" cy="44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1455D-9CF1-ECF2-95A7-F0122B5E6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01FB9-6CA1-E1CE-0437-D380BC8156C5}"/>
              </a:ext>
            </a:extLst>
          </p:cNvPr>
          <p:cNvSpPr/>
          <p:nvPr/>
        </p:nvSpPr>
        <p:spPr bwMode="white">
          <a:xfrm>
            <a:off x="3281904" y="2011865"/>
            <a:ext cx="533333" cy="4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C419A-630F-D353-24AE-949E75BC2B37}"/>
              </a:ext>
            </a:extLst>
          </p:cNvPr>
          <p:cNvSpPr/>
          <p:nvPr/>
        </p:nvSpPr>
        <p:spPr bwMode="white">
          <a:xfrm>
            <a:off x="5796190" y="2011865"/>
            <a:ext cx="1076190" cy="4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25B7ED-5501-D77F-1614-F9F97C0AE4FD}"/>
              </a:ext>
            </a:extLst>
          </p:cNvPr>
          <p:cNvSpPr/>
          <p:nvPr/>
        </p:nvSpPr>
        <p:spPr bwMode="white">
          <a:xfrm>
            <a:off x="2186666" y="2984951"/>
            <a:ext cx="380952" cy="35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D597B6-C74A-7817-FDB0-43F22DE6E1D0}"/>
              </a:ext>
            </a:extLst>
          </p:cNvPr>
          <p:cNvSpPr/>
          <p:nvPr/>
        </p:nvSpPr>
        <p:spPr bwMode="white">
          <a:xfrm>
            <a:off x="4681904" y="2984951"/>
            <a:ext cx="800000" cy="35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A2E24B-1E49-FB57-F825-D4BCB607EC3B}"/>
              </a:ext>
            </a:extLst>
          </p:cNvPr>
          <p:cNvSpPr/>
          <p:nvPr/>
        </p:nvSpPr>
        <p:spPr bwMode="white">
          <a:xfrm>
            <a:off x="2462857" y="4406419"/>
            <a:ext cx="266666" cy="37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712B02-A7DF-4A8C-15C5-6D4F8459222C}"/>
              </a:ext>
            </a:extLst>
          </p:cNvPr>
          <p:cNvSpPr/>
          <p:nvPr/>
        </p:nvSpPr>
        <p:spPr bwMode="white">
          <a:xfrm>
            <a:off x="6891428" y="4406419"/>
            <a:ext cx="276190" cy="37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D39BE7-8397-2495-FDA7-5F7BBF70F8FB}"/>
              </a:ext>
            </a:extLst>
          </p:cNvPr>
          <p:cNvSpPr/>
          <p:nvPr/>
        </p:nvSpPr>
        <p:spPr bwMode="white">
          <a:xfrm>
            <a:off x="2462857" y="5179164"/>
            <a:ext cx="1095238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9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248F8-E07D-F4E7-CC56-6A8113BF69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A75F9-394F-A69D-940A-B5726A52654F}"/>
              </a:ext>
            </a:extLst>
          </p:cNvPr>
          <p:cNvSpPr/>
          <p:nvPr/>
        </p:nvSpPr>
        <p:spPr bwMode="white">
          <a:xfrm>
            <a:off x="3624761" y="1134022"/>
            <a:ext cx="819047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7B540A-2C84-54CF-3B11-02BD08DB67E7}"/>
              </a:ext>
            </a:extLst>
          </p:cNvPr>
          <p:cNvSpPr/>
          <p:nvPr/>
        </p:nvSpPr>
        <p:spPr bwMode="white">
          <a:xfrm>
            <a:off x="6958095" y="1134022"/>
            <a:ext cx="1104761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758BC-7A4A-9DF2-EC2A-704D3CBB350A}"/>
              </a:ext>
            </a:extLst>
          </p:cNvPr>
          <p:cNvSpPr/>
          <p:nvPr/>
        </p:nvSpPr>
        <p:spPr bwMode="white">
          <a:xfrm>
            <a:off x="3920000" y="2058505"/>
            <a:ext cx="1095238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44BA18-E727-90FE-F806-2DB1940B7F93}"/>
              </a:ext>
            </a:extLst>
          </p:cNvPr>
          <p:cNvSpPr/>
          <p:nvPr/>
        </p:nvSpPr>
        <p:spPr bwMode="white">
          <a:xfrm>
            <a:off x="7539047" y="2058505"/>
            <a:ext cx="1085713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93E010-F27A-A1A7-712D-363C88E32475}"/>
              </a:ext>
            </a:extLst>
          </p:cNvPr>
          <p:cNvSpPr/>
          <p:nvPr/>
        </p:nvSpPr>
        <p:spPr bwMode="white">
          <a:xfrm>
            <a:off x="4139047" y="2963927"/>
            <a:ext cx="838095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EA1D2E-E65C-7935-664B-8C50F566C8D1}"/>
              </a:ext>
            </a:extLst>
          </p:cNvPr>
          <p:cNvSpPr/>
          <p:nvPr/>
        </p:nvSpPr>
        <p:spPr bwMode="white">
          <a:xfrm>
            <a:off x="7329523" y="2963927"/>
            <a:ext cx="1380952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BB7390-CB00-52C1-20A0-F0EDF69DFEEC}"/>
              </a:ext>
            </a:extLst>
          </p:cNvPr>
          <p:cNvSpPr/>
          <p:nvPr/>
        </p:nvSpPr>
        <p:spPr bwMode="white">
          <a:xfrm>
            <a:off x="4177142" y="3888410"/>
            <a:ext cx="838095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DF8858-5DC5-1B28-54BE-72182B02C2AE}"/>
              </a:ext>
            </a:extLst>
          </p:cNvPr>
          <p:cNvSpPr/>
          <p:nvPr/>
        </p:nvSpPr>
        <p:spPr bwMode="white">
          <a:xfrm>
            <a:off x="6948571" y="3888410"/>
            <a:ext cx="1647619" cy="36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8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88B99-E33A-859A-2DAF-FCB85EAA9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75C97-D0D9-2C54-8970-ABC35D021BF0}"/>
              </a:ext>
            </a:extLst>
          </p:cNvPr>
          <p:cNvSpPr/>
          <p:nvPr/>
        </p:nvSpPr>
        <p:spPr bwMode="white">
          <a:xfrm>
            <a:off x="3510476" y="5477373"/>
            <a:ext cx="790476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1ECAD-0622-6154-09BA-C733BF0F3244}"/>
              </a:ext>
            </a:extLst>
          </p:cNvPr>
          <p:cNvSpPr/>
          <p:nvPr/>
        </p:nvSpPr>
        <p:spPr bwMode="white">
          <a:xfrm>
            <a:off x="8481904" y="5477373"/>
            <a:ext cx="800000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76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C97A3-A5B7-4A9D-6789-8F1650F154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C9385-8CEA-3606-5BD8-A11A60730A08}"/>
              </a:ext>
            </a:extLst>
          </p:cNvPr>
          <p:cNvSpPr/>
          <p:nvPr/>
        </p:nvSpPr>
        <p:spPr bwMode="white">
          <a:xfrm>
            <a:off x="3272380" y="4748216"/>
            <a:ext cx="380952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4A8616-2AC3-24E2-BBA3-7D65FC109585}"/>
              </a:ext>
            </a:extLst>
          </p:cNvPr>
          <p:cNvSpPr/>
          <p:nvPr/>
        </p:nvSpPr>
        <p:spPr bwMode="white">
          <a:xfrm>
            <a:off x="7586666" y="4748216"/>
            <a:ext cx="380952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69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B9860-5AA8-B523-A999-0702127D4A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C4C8F4-13B9-4FD9-6A74-4287C95F3425}"/>
              </a:ext>
            </a:extLst>
          </p:cNvPr>
          <p:cNvSpPr/>
          <p:nvPr/>
        </p:nvSpPr>
        <p:spPr bwMode="white">
          <a:xfrm>
            <a:off x="4053333" y="3213513"/>
            <a:ext cx="380952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4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3155D-AF8A-E32B-68D7-D29F61DEE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C158F-53D2-061B-B59C-39B803788D89}"/>
              </a:ext>
            </a:extLst>
          </p:cNvPr>
          <p:cNvSpPr/>
          <p:nvPr/>
        </p:nvSpPr>
        <p:spPr bwMode="white">
          <a:xfrm>
            <a:off x="3939047" y="2030160"/>
            <a:ext cx="371428" cy="35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3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2023-11-21T09:58:39Z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