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4" r:id="rId4"/>
    <p:sldId id="333" r:id="rId5"/>
    <p:sldId id="332" r:id="rId6"/>
    <p:sldId id="331" r:id="rId7"/>
    <p:sldId id="330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8" d="100"/>
          <a:sy n="108" d="100"/>
        </p:scale>
        <p:origin x="516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9362" y="2443162"/>
            <a:ext cx="7153275" cy="1971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0C3107F-21A4-5F82-9334-3B002FBA026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6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7AD681D-5266-F52B-5A6C-7A5C3A6C6620}"/>
              </a:ext>
            </a:extLst>
          </p:cNvPr>
          <p:cNvSpPr/>
          <p:nvPr/>
        </p:nvSpPr>
        <p:spPr bwMode="white">
          <a:xfrm>
            <a:off x="3143672" y="4758079"/>
            <a:ext cx="4968552" cy="9751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11002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C65B874-C439-50F6-3C78-59B3A93B154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12676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311D841-A0FA-3467-C4FD-EE4537E4D5A7}"/>
              </a:ext>
            </a:extLst>
          </p:cNvPr>
          <p:cNvSpPr/>
          <p:nvPr/>
        </p:nvSpPr>
        <p:spPr bwMode="white">
          <a:xfrm>
            <a:off x="1919536" y="1850097"/>
            <a:ext cx="4804487" cy="9308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>
            <a:extLst>
              <a:ext uri="{FF2B5EF4-FFF2-40B4-BE49-F238E27FC236}">
                <a16:creationId xmlns:a16="http://schemas.microsoft.com/office/drawing/2014/main" id="{E34CCC18-FD89-3C42-404A-8A4890AF7F38}"/>
              </a:ext>
            </a:extLst>
          </p:cNvPr>
          <p:cNvSpPr/>
          <p:nvPr/>
        </p:nvSpPr>
        <p:spPr bwMode="white">
          <a:xfrm>
            <a:off x="7824192" y="3082657"/>
            <a:ext cx="504055" cy="8503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>
            <a:extLst>
              <a:ext uri="{FF2B5EF4-FFF2-40B4-BE49-F238E27FC236}">
                <a16:creationId xmlns:a16="http://schemas.microsoft.com/office/drawing/2014/main" id="{DEC3E621-7E74-C3A5-4D42-CA9F85BB2886}"/>
              </a:ext>
            </a:extLst>
          </p:cNvPr>
          <p:cNvSpPr/>
          <p:nvPr/>
        </p:nvSpPr>
        <p:spPr bwMode="white">
          <a:xfrm>
            <a:off x="4727848" y="4299104"/>
            <a:ext cx="504056" cy="858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>
            <a:extLst>
              <a:ext uri="{FF2B5EF4-FFF2-40B4-BE49-F238E27FC236}">
                <a16:creationId xmlns:a16="http://schemas.microsoft.com/office/drawing/2014/main" id="{788199BE-AE8A-AB02-42A3-174F0E5F7007}"/>
              </a:ext>
            </a:extLst>
          </p:cNvPr>
          <p:cNvSpPr/>
          <p:nvPr/>
        </p:nvSpPr>
        <p:spPr bwMode="white">
          <a:xfrm>
            <a:off x="1703512" y="5531664"/>
            <a:ext cx="504056" cy="8055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>
            <a:extLst>
              <a:ext uri="{FF2B5EF4-FFF2-40B4-BE49-F238E27FC236}">
                <a16:creationId xmlns:a16="http://schemas.microsoft.com/office/drawing/2014/main" id="{8CFC4F43-8509-E003-DDB1-B1FEFA404DF0}"/>
              </a:ext>
            </a:extLst>
          </p:cNvPr>
          <p:cNvSpPr/>
          <p:nvPr/>
        </p:nvSpPr>
        <p:spPr bwMode="white">
          <a:xfrm>
            <a:off x="5879976" y="5531664"/>
            <a:ext cx="936104" cy="8055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37206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0" grpId="0" animBg="1"/>
      <p:bldP spid="33" grpId="0" animBg="1"/>
      <p:bldP spid="35" grpId="0" animBg="1"/>
      <p:bldP spid="3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94B6827-1CE4-1F71-D53F-DE93BC94B67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A371E2F-323B-C9FD-E368-FC816E43D612}"/>
              </a:ext>
            </a:extLst>
          </p:cNvPr>
          <p:cNvSpPr/>
          <p:nvPr/>
        </p:nvSpPr>
        <p:spPr bwMode="white">
          <a:xfrm>
            <a:off x="3929523" y="2679188"/>
            <a:ext cx="1518405" cy="486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47D34E7-7444-80D5-1B62-B6322F7B9E7E}"/>
              </a:ext>
            </a:extLst>
          </p:cNvPr>
          <p:cNvSpPr/>
          <p:nvPr/>
        </p:nvSpPr>
        <p:spPr bwMode="white">
          <a:xfrm>
            <a:off x="4043808" y="4147943"/>
            <a:ext cx="1548135" cy="4482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F1711C9-09D2-71F3-4B57-FC9E14F6A6F5}"/>
              </a:ext>
            </a:extLst>
          </p:cNvPr>
          <p:cNvSpPr/>
          <p:nvPr/>
        </p:nvSpPr>
        <p:spPr bwMode="white">
          <a:xfrm>
            <a:off x="3929523" y="5588085"/>
            <a:ext cx="3102581" cy="486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39875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7F31608-D14A-BCC6-BD9E-7999423CC40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04136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F21A0AC-1DCC-EEDD-64E3-401E3864DBB2}"/>
              </a:ext>
            </a:extLst>
          </p:cNvPr>
          <p:cNvSpPr/>
          <p:nvPr/>
        </p:nvSpPr>
        <p:spPr bwMode="white">
          <a:xfrm>
            <a:off x="2521152" y="5731802"/>
            <a:ext cx="219825" cy="2695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BBEC5B4-CAA3-3154-AACE-649DB0E66EC2}"/>
              </a:ext>
            </a:extLst>
          </p:cNvPr>
          <p:cNvSpPr/>
          <p:nvPr/>
        </p:nvSpPr>
        <p:spPr bwMode="white">
          <a:xfrm>
            <a:off x="4754864" y="5738896"/>
            <a:ext cx="191461" cy="2624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4145936-E960-4132-4465-6DB976979525}"/>
              </a:ext>
            </a:extLst>
          </p:cNvPr>
          <p:cNvSpPr/>
          <p:nvPr/>
        </p:nvSpPr>
        <p:spPr bwMode="white">
          <a:xfrm>
            <a:off x="7165856" y="5738896"/>
            <a:ext cx="212734" cy="2624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6BA159C-3D36-D3D3-5463-270AB30D4B8B}"/>
              </a:ext>
            </a:extLst>
          </p:cNvPr>
          <p:cNvSpPr/>
          <p:nvPr/>
        </p:nvSpPr>
        <p:spPr bwMode="white">
          <a:xfrm>
            <a:off x="2521152" y="6178699"/>
            <a:ext cx="226916" cy="2624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7381CC6-940D-BCF5-7404-31B223934193}"/>
              </a:ext>
            </a:extLst>
          </p:cNvPr>
          <p:cNvSpPr/>
          <p:nvPr/>
        </p:nvSpPr>
        <p:spPr bwMode="white">
          <a:xfrm>
            <a:off x="4740682" y="6178699"/>
            <a:ext cx="226916" cy="2624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6B59EDF3-C673-73D7-F55C-7046E299063F}"/>
              </a:ext>
            </a:extLst>
          </p:cNvPr>
          <p:cNvSpPr/>
          <p:nvPr/>
        </p:nvSpPr>
        <p:spPr bwMode="white">
          <a:xfrm>
            <a:off x="7165856" y="6171605"/>
            <a:ext cx="219825" cy="2695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EA8B24E-6920-CAF3-6C7C-A4C3B07C57D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4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9852809-C28A-3F58-6EFA-2C21D0237F2B}"/>
              </a:ext>
            </a:extLst>
          </p:cNvPr>
          <p:cNvSpPr/>
          <p:nvPr/>
        </p:nvSpPr>
        <p:spPr bwMode="white">
          <a:xfrm>
            <a:off x="6043809" y="1400880"/>
            <a:ext cx="533333" cy="4574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0275FAD-0D25-3101-51F8-4B245BAD36D1}"/>
              </a:ext>
            </a:extLst>
          </p:cNvPr>
          <p:cNvSpPr/>
          <p:nvPr/>
        </p:nvSpPr>
        <p:spPr bwMode="white">
          <a:xfrm>
            <a:off x="3481904" y="2068028"/>
            <a:ext cx="533333" cy="4765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728FE5E-D3B8-F7CC-82E3-C1535FF3EC61}"/>
              </a:ext>
            </a:extLst>
          </p:cNvPr>
          <p:cNvSpPr/>
          <p:nvPr/>
        </p:nvSpPr>
        <p:spPr bwMode="white">
          <a:xfrm>
            <a:off x="8634285" y="2048967"/>
            <a:ext cx="542857" cy="4574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55331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CC19734-C809-3082-9178-B8111D42AFD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4303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FDCAFB7-58BF-0A93-F10B-03E5DB0309AB}"/>
              </a:ext>
            </a:extLst>
          </p:cNvPr>
          <p:cNvSpPr/>
          <p:nvPr/>
        </p:nvSpPr>
        <p:spPr bwMode="white">
          <a:xfrm>
            <a:off x="2065388" y="2987565"/>
            <a:ext cx="277757" cy="330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C98C668-A579-32D8-0857-4B8B768925D9}"/>
              </a:ext>
            </a:extLst>
          </p:cNvPr>
          <p:cNvSpPr/>
          <p:nvPr/>
        </p:nvSpPr>
        <p:spPr bwMode="white">
          <a:xfrm>
            <a:off x="4625967" y="2987565"/>
            <a:ext cx="269077" cy="330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98A3A79-342D-88F8-30F8-AC225CFB5605}"/>
              </a:ext>
            </a:extLst>
          </p:cNvPr>
          <p:cNvSpPr/>
          <p:nvPr/>
        </p:nvSpPr>
        <p:spPr bwMode="white">
          <a:xfrm>
            <a:off x="8071898" y="2987565"/>
            <a:ext cx="269077" cy="330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7357E06-CBE8-E316-4CFD-D99A5DC69EB9}"/>
              </a:ext>
            </a:extLst>
          </p:cNvPr>
          <p:cNvSpPr/>
          <p:nvPr/>
        </p:nvSpPr>
        <p:spPr bwMode="white">
          <a:xfrm>
            <a:off x="2065388" y="3526208"/>
            <a:ext cx="277757" cy="330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FB31963-E695-75A3-8698-865F9E47A9A5}"/>
              </a:ext>
            </a:extLst>
          </p:cNvPr>
          <p:cNvSpPr/>
          <p:nvPr/>
        </p:nvSpPr>
        <p:spPr bwMode="white">
          <a:xfrm>
            <a:off x="4625967" y="3526208"/>
            <a:ext cx="277757" cy="330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A658B57-45C3-316D-9FE5-5F7C98562E6D}"/>
              </a:ext>
            </a:extLst>
          </p:cNvPr>
          <p:cNvSpPr/>
          <p:nvPr/>
        </p:nvSpPr>
        <p:spPr bwMode="white">
          <a:xfrm>
            <a:off x="8071898" y="3526208"/>
            <a:ext cx="277757" cy="330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6CB00632-8286-D316-116D-7A4EC2516E0B}"/>
              </a:ext>
            </a:extLst>
          </p:cNvPr>
          <p:cNvSpPr/>
          <p:nvPr/>
        </p:nvSpPr>
        <p:spPr bwMode="white">
          <a:xfrm>
            <a:off x="5728318" y="4533990"/>
            <a:ext cx="486075" cy="4170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00C67DB2-9A13-3A7C-9F66-E2BA557D1B9F}"/>
              </a:ext>
            </a:extLst>
          </p:cNvPr>
          <p:cNvSpPr/>
          <p:nvPr/>
        </p:nvSpPr>
        <p:spPr bwMode="white">
          <a:xfrm>
            <a:off x="3410777" y="5142135"/>
            <a:ext cx="937432" cy="4430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956AA968-0C56-5558-61BC-E9DB07B9021E}"/>
              </a:ext>
            </a:extLst>
          </p:cNvPr>
          <p:cNvSpPr/>
          <p:nvPr/>
        </p:nvSpPr>
        <p:spPr bwMode="white">
          <a:xfrm>
            <a:off x="7403544" y="5150823"/>
            <a:ext cx="512115" cy="4257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FD0122DE-C3CE-778B-110C-EE7D783EDE5B}"/>
              </a:ext>
            </a:extLst>
          </p:cNvPr>
          <p:cNvSpPr/>
          <p:nvPr/>
        </p:nvSpPr>
        <p:spPr bwMode="white">
          <a:xfrm>
            <a:off x="4808245" y="5758968"/>
            <a:ext cx="937432" cy="4170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9849854D-077A-6912-9E36-E72855E56281}"/>
              </a:ext>
            </a:extLst>
          </p:cNvPr>
          <p:cNvSpPr/>
          <p:nvPr/>
        </p:nvSpPr>
        <p:spPr bwMode="white">
          <a:xfrm>
            <a:off x="7143146" y="5758968"/>
            <a:ext cx="954792" cy="4343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89394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74692A2-CC4C-5768-9A08-0D3B62D5F50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00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C55A27B-4F26-3B59-9AD5-25C2C1376D1D}"/>
              </a:ext>
            </a:extLst>
          </p:cNvPr>
          <p:cNvSpPr/>
          <p:nvPr/>
        </p:nvSpPr>
        <p:spPr bwMode="white">
          <a:xfrm>
            <a:off x="3234285" y="2988000"/>
            <a:ext cx="228571" cy="3134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8EEAAF4-13F9-57F6-D18D-359CB4064B9B}"/>
              </a:ext>
            </a:extLst>
          </p:cNvPr>
          <p:cNvSpPr/>
          <p:nvPr/>
        </p:nvSpPr>
        <p:spPr bwMode="white">
          <a:xfrm>
            <a:off x="7763386" y="2988000"/>
            <a:ext cx="262433" cy="3134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FAD80A0-9C6E-3A52-50B7-1B71E7FEB608}"/>
              </a:ext>
            </a:extLst>
          </p:cNvPr>
          <p:cNvSpPr/>
          <p:nvPr/>
        </p:nvSpPr>
        <p:spPr bwMode="white">
          <a:xfrm>
            <a:off x="2032169" y="3242117"/>
            <a:ext cx="228571" cy="3218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1464652-4E97-3D5C-9B99-56A1280CC3A1}"/>
              </a:ext>
            </a:extLst>
          </p:cNvPr>
          <p:cNvSpPr/>
          <p:nvPr/>
        </p:nvSpPr>
        <p:spPr bwMode="white">
          <a:xfrm>
            <a:off x="6561269" y="3242117"/>
            <a:ext cx="262433" cy="3218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F8FA2E9-BD1F-8012-E9A3-F2191F2CCC1D}"/>
              </a:ext>
            </a:extLst>
          </p:cNvPr>
          <p:cNvSpPr/>
          <p:nvPr/>
        </p:nvSpPr>
        <p:spPr bwMode="white">
          <a:xfrm>
            <a:off x="3208888" y="3513176"/>
            <a:ext cx="270899" cy="3218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EECD7DE-13F5-C6B7-05A6-2425613A49D4}"/>
              </a:ext>
            </a:extLst>
          </p:cNvPr>
          <p:cNvSpPr/>
          <p:nvPr/>
        </p:nvSpPr>
        <p:spPr bwMode="white">
          <a:xfrm>
            <a:off x="7763386" y="3513176"/>
            <a:ext cx="262433" cy="3218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E0E99EDD-5A1E-8A7D-0527-0138AEE36F1D}"/>
              </a:ext>
            </a:extLst>
          </p:cNvPr>
          <p:cNvSpPr/>
          <p:nvPr/>
        </p:nvSpPr>
        <p:spPr bwMode="white">
          <a:xfrm>
            <a:off x="5680846" y="4487294"/>
            <a:ext cx="474074" cy="4150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99EF04D3-6FFB-FD3C-45F9-04F84B2A397F}"/>
              </a:ext>
            </a:extLst>
          </p:cNvPr>
          <p:cNvSpPr/>
          <p:nvPr/>
        </p:nvSpPr>
        <p:spPr bwMode="white">
          <a:xfrm>
            <a:off x="5232169" y="5071764"/>
            <a:ext cx="457142" cy="4235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5270C2DC-7DFA-E235-508F-E156D409A5DD}"/>
              </a:ext>
            </a:extLst>
          </p:cNvPr>
          <p:cNvSpPr/>
          <p:nvPr/>
        </p:nvSpPr>
        <p:spPr bwMode="white">
          <a:xfrm>
            <a:off x="4529523" y="5622352"/>
            <a:ext cx="482539" cy="4150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77690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72994B8-9D47-580A-6FC3-750BF534763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9601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620EF15-547D-2EA3-D950-56EEF1289DD2}"/>
              </a:ext>
            </a:extLst>
          </p:cNvPr>
          <p:cNvSpPr/>
          <p:nvPr/>
        </p:nvSpPr>
        <p:spPr bwMode="white">
          <a:xfrm>
            <a:off x="2804495" y="3238229"/>
            <a:ext cx="292395" cy="3493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1BE6A5E-6EFE-1851-EFB4-EC3AE919CF17}"/>
              </a:ext>
            </a:extLst>
          </p:cNvPr>
          <p:cNvSpPr/>
          <p:nvPr/>
        </p:nvSpPr>
        <p:spPr bwMode="white">
          <a:xfrm>
            <a:off x="6784845" y="3530950"/>
            <a:ext cx="292395" cy="3493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855AF95-2F54-1CE3-7064-3720C30C4083}"/>
              </a:ext>
            </a:extLst>
          </p:cNvPr>
          <p:cNvSpPr/>
          <p:nvPr/>
        </p:nvSpPr>
        <p:spPr bwMode="white">
          <a:xfrm>
            <a:off x="2795063" y="3823672"/>
            <a:ext cx="301827" cy="3493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D5A4A7B-8AB4-5DE0-C7EB-B5C967705BE5}"/>
              </a:ext>
            </a:extLst>
          </p:cNvPr>
          <p:cNvSpPr/>
          <p:nvPr/>
        </p:nvSpPr>
        <p:spPr bwMode="white">
          <a:xfrm>
            <a:off x="7709192" y="5731081"/>
            <a:ext cx="292396" cy="3588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E5145C9-E600-A494-0751-A75A1570C7DD}"/>
              </a:ext>
            </a:extLst>
          </p:cNvPr>
          <p:cNvSpPr/>
          <p:nvPr/>
        </p:nvSpPr>
        <p:spPr bwMode="white">
          <a:xfrm>
            <a:off x="7709192" y="6316524"/>
            <a:ext cx="292396" cy="3493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17322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9C85F81-C4C9-C2DE-39CA-4A1D4035DF6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0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7351002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16DABF8-D033-DF8C-8911-FF33145F604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25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1BC2C88-BF99-0BCD-A606-7A144B13D3F8}"/>
              </a:ext>
            </a:extLst>
          </p:cNvPr>
          <p:cNvSpPr/>
          <p:nvPr/>
        </p:nvSpPr>
        <p:spPr bwMode="white">
          <a:xfrm>
            <a:off x="1559496" y="2097208"/>
            <a:ext cx="2592287" cy="8997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5E393BC-7F8B-36E0-BC59-0305118CC6BF}"/>
              </a:ext>
            </a:extLst>
          </p:cNvPr>
          <p:cNvSpPr/>
          <p:nvPr/>
        </p:nvSpPr>
        <p:spPr bwMode="white">
          <a:xfrm>
            <a:off x="6096000" y="2097208"/>
            <a:ext cx="2736304" cy="8997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1" name="图片 60"/>
          <p:cNvPicPr>
            <a:picLocks noChangeAspect="1"/>
          </p:cNvPicPr>
          <p:nvPr/>
        </p:nvPicPr>
        <p:blipFill rotWithShape="1">
          <a:blip r:embed="rId3"/>
          <a:srcRect t="12209" b="11281"/>
          <a:stretch/>
        </p:blipFill>
        <p:spPr>
          <a:xfrm>
            <a:off x="911424" y="4365104"/>
            <a:ext cx="8712968" cy="21602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04147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D41818F-4C5D-ADFA-496A-48C7ED37E55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1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6A418A4-80A1-0A91-D0C8-8D0704B480D9}"/>
              </a:ext>
            </a:extLst>
          </p:cNvPr>
          <p:cNvSpPr/>
          <p:nvPr/>
        </p:nvSpPr>
        <p:spPr bwMode="white">
          <a:xfrm>
            <a:off x="9196190" y="1401723"/>
            <a:ext cx="295238" cy="3628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33CC634-BE81-787C-8C2A-89F1343E42F1}"/>
              </a:ext>
            </a:extLst>
          </p:cNvPr>
          <p:cNvSpPr/>
          <p:nvPr/>
        </p:nvSpPr>
        <p:spPr bwMode="white">
          <a:xfrm>
            <a:off x="4053333" y="2012885"/>
            <a:ext cx="266666" cy="3533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FD52561-F031-E80B-699A-B644864B8EDB}"/>
              </a:ext>
            </a:extLst>
          </p:cNvPr>
          <p:cNvSpPr/>
          <p:nvPr/>
        </p:nvSpPr>
        <p:spPr bwMode="white">
          <a:xfrm>
            <a:off x="4053333" y="2614498"/>
            <a:ext cx="266666" cy="3533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4D2CEAE-24AF-97B3-9E20-973C63897837}"/>
              </a:ext>
            </a:extLst>
          </p:cNvPr>
          <p:cNvSpPr/>
          <p:nvPr/>
        </p:nvSpPr>
        <p:spPr bwMode="white">
          <a:xfrm>
            <a:off x="5539047" y="2614498"/>
            <a:ext cx="257142" cy="3533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24688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5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2023-11-21T10:51:46Z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