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462212"/>
            <a:ext cx="775335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2E2D4-B9AD-02F8-AC72-AEED16519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400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C1CD6-4BC8-61E1-16E6-0CD49A72F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85391-1A4A-4905-6995-95CB82B4B2E2}"/>
              </a:ext>
            </a:extLst>
          </p:cNvPr>
          <p:cNvSpPr/>
          <p:nvPr/>
        </p:nvSpPr>
        <p:spPr bwMode="white">
          <a:xfrm>
            <a:off x="1386666" y="1916833"/>
            <a:ext cx="2104761" cy="111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5EA4C7-73A4-8177-DF74-9BFA1C5FE108}"/>
              </a:ext>
            </a:extLst>
          </p:cNvPr>
          <p:cNvSpPr/>
          <p:nvPr/>
        </p:nvSpPr>
        <p:spPr bwMode="white">
          <a:xfrm>
            <a:off x="1377142" y="3353720"/>
            <a:ext cx="4666666" cy="8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9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EE449-A3BC-DDCF-8593-DFF268C5D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9F76C7-9B1B-EC73-EF97-ED8B9326C83C}"/>
              </a:ext>
            </a:extLst>
          </p:cNvPr>
          <p:cNvSpPr/>
          <p:nvPr/>
        </p:nvSpPr>
        <p:spPr bwMode="white">
          <a:xfrm>
            <a:off x="1825910" y="1916832"/>
            <a:ext cx="1477259" cy="10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38752D-1CCB-9F18-DA8A-63CFB77273F7}"/>
              </a:ext>
            </a:extLst>
          </p:cNvPr>
          <p:cNvSpPr/>
          <p:nvPr/>
        </p:nvSpPr>
        <p:spPr bwMode="white">
          <a:xfrm>
            <a:off x="1415107" y="3212976"/>
            <a:ext cx="188806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DA5931A-C826-AF5B-F166-25963D960C3C}"/>
              </a:ext>
            </a:extLst>
          </p:cNvPr>
          <p:cNvSpPr/>
          <p:nvPr/>
        </p:nvSpPr>
        <p:spPr bwMode="white">
          <a:xfrm>
            <a:off x="1415107" y="4435604"/>
            <a:ext cx="939334" cy="10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D0199D-75B3-B0B8-3B51-A79278D8A4ED}"/>
              </a:ext>
            </a:extLst>
          </p:cNvPr>
          <p:cNvSpPr/>
          <p:nvPr/>
        </p:nvSpPr>
        <p:spPr bwMode="white">
          <a:xfrm>
            <a:off x="1386927" y="5805264"/>
            <a:ext cx="4640313" cy="90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3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9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6C085-006C-6C78-12CB-505502B36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7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70F742-B536-112A-AB90-F41BD690E7AC}"/>
              </a:ext>
            </a:extLst>
          </p:cNvPr>
          <p:cNvSpPr/>
          <p:nvPr/>
        </p:nvSpPr>
        <p:spPr bwMode="white">
          <a:xfrm>
            <a:off x="1475447" y="4492000"/>
            <a:ext cx="2440678" cy="80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08BF66-6CEA-52B9-7FFF-253081B0AFC7}"/>
              </a:ext>
            </a:extLst>
          </p:cNvPr>
          <p:cNvSpPr/>
          <p:nvPr/>
        </p:nvSpPr>
        <p:spPr bwMode="white">
          <a:xfrm>
            <a:off x="4871864" y="4492000"/>
            <a:ext cx="2560000" cy="80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B709BA-0ABC-853B-B3C9-C2119AA10FE4}"/>
              </a:ext>
            </a:extLst>
          </p:cNvPr>
          <p:cNvSpPr/>
          <p:nvPr/>
        </p:nvSpPr>
        <p:spPr bwMode="white">
          <a:xfrm>
            <a:off x="1475447" y="5589241"/>
            <a:ext cx="82082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43D6DA9-2446-FFCC-BE67-6A4BB2D5B506}"/>
              </a:ext>
            </a:extLst>
          </p:cNvPr>
          <p:cNvSpPr/>
          <p:nvPr/>
        </p:nvSpPr>
        <p:spPr bwMode="white">
          <a:xfrm>
            <a:off x="4983922" y="5589241"/>
            <a:ext cx="82082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3403F-7C32-7835-B5E8-BA5325641D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553B4D-ABB5-F595-F3AD-9DF976A4F9E1}"/>
              </a:ext>
            </a:extLst>
          </p:cNvPr>
          <p:cNvSpPr/>
          <p:nvPr/>
        </p:nvSpPr>
        <p:spPr bwMode="white">
          <a:xfrm>
            <a:off x="623392" y="2636912"/>
            <a:ext cx="20882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EAB2CF-AC43-F8AA-1D12-C65441F4F007}"/>
              </a:ext>
            </a:extLst>
          </p:cNvPr>
          <p:cNvSpPr/>
          <p:nvPr/>
        </p:nvSpPr>
        <p:spPr bwMode="white">
          <a:xfrm>
            <a:off x="5320000" y="2636912"/>
            <a:ext cx="20001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2449DB5-E927-08D9-9746-ACC9F701345A}"/>
              </a:ext>
            </a:extLst>
          </p:cNvPr>
          <p:cNvSpPr/>
          <p:nvPr/>
        </p:nvSpPr>
        <p:spPr bwMode="white">
          <a:xfrm>
            <a:off x="720000" y="4077072"/>
            <a:ext cx="1057142" cy="105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8D0081D-6E3D-CF79-1E0D-D6A4CBF08DF2}"/>
              </a:ext>
            </a:extLst>
          </p:cNvPr>
          <p:cNvSpPr/>
          <p:nvPr/>
        </p:nvSpPr>
        <p:spPr bwMode="white">
          <a:xfrm>
            <a:off x="5320001" y="4077072"/>
            <a:ext cx="1066666" cy="105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2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CA8C1-C07C-5E12-E023-6C8774925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6EE128-A665-3FD8-2DE1-BC8E2BD7E69B}"/>
              </a:ext>
            </a:extLst>
          </p:cNvPr>
          <p:cNvSpPr/>
          <p:nvPr/>
        </p:nvSpPr>
        <p:spPr bwMode="white">
          <a:xfrm>
            <a:off x="681905" y="2591322"/>
            <a:ext cx="2695238" cy="105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77A295-D0DA-60E0-CC2D-B13427C786E0}"/>
              </a:ext>
            </a:extLst>
          </p:cNvPr>
          <p:cNvSpPr/>
          <p:nvPr/>
        </p:nvSpPr>
        <p:spPr bwMode="white">
          <a:xfrm>
            <a:off x="5320000" y="2629423"/>
            <a:ext cx="4448408" cy="95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5F0B37A-49EC-26D9-C877-2AAB918B47EE}"/>
              </a:ext>
            </a:extLst>
          </p:cNvPr>
          <p:cNvSpPr/>
          <p:nvPr/>
        </p:nvSpPr>
        <p:spPr bwMode="white">
          <a:xfrm>
            <a:off x="681904" y="4077072"/>
            <a:ext cx="111428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BB44BAF-9E73-2B98-B22D-A01C33E327B3}"/>
              </a:ext>
            </a:extLst>
          </p:cNvPr>
          <p:cNvSpPr/>
          <p:nvPr/>
        </p:nvSpPr>
        <p:spPr bwMode="white">
          <a:xfrm>
            <a:off x="5320000" y="4077072"/>
            <a:ext cx="13523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5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C6F41-F1E5-D940-8BB2-CD762EE01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669030-7FE5-3193-917C-8810F5E80E3C}"/>
              </a:ext>
            </a:extLst>
          </p:cNvPr>
          <p:cNvSpPr/>
          <p:nvPr/>
        </p:nvSpPr>
        <p:spPr bwMode="white">
          <a:xfrm>
            <a:off x="8472380" y="1849389"/>
            <a:ext cx="990476" cy="47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7F0372-FC3C-2232-D1C9-C610C76E195D}"/>
              </a:ext>
            </a:extLst>
          </p:cNvPr>
          <p:cNvSpPr/>
          <p:nvPr/>
        </p:nvSpPr>
        <p:spPr bwMode="white">
          <a:xfrm>
            <a:off x="5891428" y="2412063"/>
            <a:ext cx="542857" cy="4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B37E1C-683E-BD85-0C61-CF22BAA898F8}"/>
              </a:ext>
            </a:extLst>
          </p:cNvPr>
          <p:cNvSpPr/>
          <p:nvPr/>
        </p:nvSpPr>
        <p:spPr bwMode="white">
          <a:xfrm>
            <a:off x="8177142" y="2412063"/>
            <a:ext cx="552380" cy="47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AFD8B4-48CF-FFEC-0328-D6FC8ADEE28A}"/>
              </a:ext>
            </a:extLst>
          </p:cNvPr>
          <p:cNvSpPr/>
          <p:nvPr/>
        </p:nvSpPr>
        <p:spPr bwMode="white">
          <a:xfrm>
            <a:off x="8948571" y="3003347"/>
            <a:ext cx="1009523" cy="4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3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E9BEE-3B6D-DDA4-5940-20C70A6AD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399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8ADDF-5981-4419-69A5-CA4F3C793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29B5D-DE5C-7637-1058-044958821C7C}"/>
              </a:ext>
            </a:extLst>
          </p:cNvPr>
          <p:cNvSpPr/>
          <p:nvPr/>
        </p:nvSpPr>
        <p:spPr bwMode="white">
          <a:xfrm>
            <a:off x="1196190" y="972000"/>
            <a:ext cx="2142857" cy="108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3B83E5-BD50-3585-4076-57722EABD48D}"/>
              </a:ext>
            </a:extLst>
          </p:cNvPr>
          <p:cNvSpPr/>
          <p:nvPr/>
        </p:nvSpPr>
        <p:spPr bwMode="white">
          <a:xfrm>
            <a:off x="681904" y="2420888"/>
            <a:ext cx="1961904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9880277-CF25-15E3-443B-E973C99C114C}"/>
              </a:ext>
            </a:extLst>
          </p:cNvPr>
          <p:cNvSpPr/>
          <p:nvPr/>
        </p:nvSpPr>
        <p:spPr bwMode="white">
          <a:xfrm>
            <a:off x="681904" y="3789040"/>
            <a:ext cx="1809523" cy="86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CB28BC-BB50-80EA-798D-672713F632ED}"/>
              </a:ext>
            </a:extLst>
          </p:cNvPr>
          <p:cNvSpPr/>
          <p:nvPr/>
        </p:nvSpPr>
        <p:spPr bwMode="white">
          <a:xfrm>
            <a:off x="681904" y="5157192"/>
            <a:ext cx="8133333" cy="85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3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EFB3F-18DD-82EF-E390-FA5EA6057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AC65E2-EB4C-6362-987C-791EED54D411}"/>
              </a:ext>
            </a:extLst>
          </p:cNvPr>
          <p:cNvSpPr/>
          <p:nvPr/>
        </p:nvSpPr>
        <p:spPr bwMode="white">
          <a:xfrm>
            <a:off x="6096001" y="2456632"/>
            <a:ext cx="588774" cy="82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B42CBD-7019-7D9A-E3D4-98C5A779D71D}"/>
              </a:ext>
            </a:extLst>
          </p:cNvPr>
          <p:cNvSpPr/>
          <p:nvPr/>
        </p:nvSpPr>
        <p:spPr bwMode="white">
          <a:xfrm>
            <a:off x="9120337" y="2447236"/>
            <a:ext cx="607882" cy="83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CC333A-95BE-9AEA-6296-147B188BB97F}"/>
              </a:ext>
            </a:extLst>
          </p:cNvPr>
          <p:cNvSpPr/>
          <p:nvPr/>
        </p:nvSpPr>
        <p:spPr bwMode="white">
          <a:xfrm>
            <a:off x="6139960" y="3847300"/>
            <a:ext cx="604112" cy="87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1F4629-3818-DF11-4D15-DEA210648ADA}"/>
              </a:ext>
            </a:extLst>
          </p:cNvPr>
          <p:cNvSpPr/>
          <p:nvPr/>
        </p:nvSpPr>
        <p:spPr bwMode="white">
          <a:xfrm>
            <a:off x="9192798" y="3837905"/>
            <a:ext cx="535420" cy="88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6F06FA1-AFB8-C957-5396-A5F9002CFA3A}"/>
              </a:ext>
            </a:extLst>
          </p:cNvPr>
          <p:cNvSpPr/>
          <p:nvPr/>
        </p:nvSpPr>
        <p:spPr bwMode="white">
          <a:xfrm>
            <a:off x="6139959" y="5247367"/>
            <a:ext cx="544815" cy="84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EF0DE9-83C9-713D-4CAE-01AB45B58F76}"/>
              </a:ext>
            </a:extLst>
          </p:cNvPr>
          <p:cNvSpPr/>
          <p:nvPr/>
        </p:nvSpPr>
        <p:spPr bwMode="white">
          <a:xfrm>
            <a:off x="9192798" y="5247367"/>
            <a:ext cx="647618" cy="84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46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B7002-595F-EC44-371E-EDBEE1355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9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E03C0C-B9A0-A20D-B225-7C6F6410DD43}"/>
              </a:ext>
            </a:extLst>
          </p:cNvPr>
          <p:cNvSpPr/>
          <p:nvPr/>
        </p:nvSpPr>
        <p:spPr bwMode="white">
          <a:xfrm>
            <a:off x="1703512" y="3068960"/>
            <a:ext cx="194421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DCE0926-619F-73D5-D06D-5C8850A05AC5}"/>
              </a:ext>
            </a:extLst>
          </p:cNvPr>
          <p:cNvSpPr/>
          <p:nvPr/>
        </p:nvSpPr>
        <p:spPr bwMode="white">
          <a:xfrm>
            <a:off x="1385346" y="4005064"/>
            <a:ext cx="2118366" cy="62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A214250-D0C7-ABF6-F91A-6B16AA04EE13}"/>
              </a:ext>
            </a:extLst>
          </p:cNvPr>
          <p:cNvSpPr/>
          <p:nvPr/>
        </p:nvSpPr>
        <p:spPr bwMode="white">
          <a:xfrm>
            <a:off x="1385346" y="4972754"/>
            <a:ext cx="1642998" cy="59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9C1520D-36E2-4E61-4217-65EF43DC8898}"/>
              </a:ext>
            </a:extLst>
          </p:cNvPr>
          <p:cNvSpPr/>
          <p:nvPr/>
        </p:nvSpPr>
        <p:spPr bwMode="white">
          <a:xfrm>
            <a:off x="1364978" y="5916905"/>
            <a:ext cx="3679773" cy="59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9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2023-11-22T07:01:38Z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