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500312"/>
            <a:ext cx="77533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37564-0F9B-5D09-7260-DEDFFE27B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54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7A2D4-44C9-59EE-7457-35542B734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9E33BF-42FE-F49D-E52E-EFDB1CF88323}"/>
              </a:ext>
            </a:extLst>
          </p:cNvPr>
          <p:cNvSpPr/>
          <p:nvPr/>
        </p:nvSpPr>
        <p:spPr bwMode="white">
          <a:xfrm>
            <a:off x="681904" y="1333988"/>
            <a:ext cx="2857142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C306FE-592B-4DD7-2240-2D08CEE2ECA1}"/>
              </a:ext>
            </a:extLst>
          </p:cNvPr>
          <p:cNvSpPr/>
          <p:nvPr/>
        </p:nvSpPr>
        <p:spPr bwMode="white">
          <a:xfrm>
            <a:off x="4443809" y="972000"/>
            <a:ext cx="3590476" cy="9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8DBB9B-B52D-FF7B-240B-5D474B08BFB1}"/>
              </a:ext>
            </a:extLst>
          </p:cNvPr>
          <p:cNvSpPr/>
          <p:nvPr/>
        </p:nvSpPr>
        <p:spPr bwMode="white">
          <a:xfrm>
            <a:off x="681904" y="2324692"/>
            <a:ext cx="9714285" cy="175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4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EA277-67CE-AC50-EEF1-12BF9C3F3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28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21AB5-D4DE-D9ED-943E-E3635345E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4057F-8FBB-19CD-899E-9805CF2560BA}"/>
              </a:ext>
            </a:extLst>
          </p:cNvPr>
          <p:cNvSpPr/>
          <p:nvPr/>
        </p:nvSpPr>
        <p:spPr bwMode="white">
          <a:xfrm>
            <a:off x="681904" y="1064049"/>
            <a:ext cx="2971428" cy="87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5A37E1-8D1E-98AE-1FEA-FAE3E2EE88D4}"/>
              </a:ext>
            </a:extLst>
          </p:cNvPr>
          <p:cNvSpPr/>
          <p:nvPr/>
        </p:nvSpPr>
        <p:spPr bwMode="white">
          <a:xfrm>
            <a:off x="4567619" y="1019638"/>
            <a:ext cx="3866666" cy="9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66BED8-AC60-2141-6D02-4FC2AAABA145}"/>
              </a:ext>
            </a:extLst>
          </p:cNvPr>
          <p:cNvSpPr/>
          <p:nvPr/>
        </p:nvSpPr>
        <p:spPr bwMode="white">
          <a:xfrm>
            <a:off x="681904" y="2363072"/>
            <a:ext cx="1504761" cy="9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D32CF5-5A55-ED50-5E3F-46E65CA00252}"/>
              </a:ext>
            </a:extLst>
          </p:cNvPr>
          <p:cNvSpPr/>
          <p:nvPr/>
        </p:nvSpPr>
        <p:spPr bwMode="white">
          <a:xfrm>
            <a:off x="4586666" y="2363072"/>
            <a:ext cx="1438095" cy="9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217D618-3104-2C28-32FD-E1EBFF56D1F7}"/>
              </a:ext>
            </a:extLst>
          </p:cNvPr>
          <p:cNvSpPr/>
          <p:nvPr/>
        </p:nvSpPr>
        <p:spPr bwMode="white">
          <a:xfrm>
            <a:off x="681904" y="3716034"/>
            <a:ext cx="2504762" cy="8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8C3173-04C4-2820-A72D-05427BB8CF4E}"/>
              </a:ext>
            </a:extLst>
          </p:cNvPr>
          <p:cNvSpPr/>
          <p:nvPr/>
        </p:nvSpPr>
        <p:spPr bwMode="white">
          <a:xfrm>
            <a:off x="681904" y="4973716"/>
            <a:ext cx="4257142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0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17" grpId="0" animBg="1"/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07038-332C-DAE7-C68C-6E35961F2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76FEAC-129C-ED7C-6569-5B94EF0F327A}"/>
              </a:ext>
            </a:extLst>
          </p:cNvPr>
          <p:cNvSpPr/>
          <p:nvPr/>
        </p:nvSpPr>
        <p:spPr bwMode="white">
          <a:xfrm>
            <a:off x="3907441" y="5766973"/>
            <a:ext cx="24113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0C19D7-B3B4-8DFE-7557-D838B937AA6B}"/>
              </a:ext>
            </a:extLst>
          </p:cNvPr>
          <p:cNvSpPr/>
          <p:nvPr/>
        </p:nvSpPr>
        <p:spPr bwMode="white">
          <a:xfrm>
            <a:off x="8059403" y="5766973"/>
            <a:ext cx="24113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81D978-21E6-33DA-E41D-8B97F7B49199}"/>
              </a:ext>
            </a:extLst>
          </p:cNvPr>
          <p:cNvSpPr/>
          <p:nvPr/>
        </p:nvSpPr>
        <p:spPr bwMode="white">
          <a:xfrm>
            <a:off x="1887974" y="6000691"/>
            <a:ext cx="663108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A8A35-C89E-53AA-AC64-2A63B573EC12}"/>
              </a:ext>
            </a:extLst>
          </p:cNvPr>
          <p:cNvSpPr/>
          <p:nvPr/>
        </p:nvSpPr>
        <p:spPr bwMode="white">
          <a:xfrm>
            <a:off x="5934442" y="6000691"/>
            <a:ext cx="866562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78ED43-49AA-A680-AD65-B25830CAB902}"/>
              </a:ext>
            </a:extLst>
          </p:cNvPr>
          <p:cNvSpPr/>
          <p:nvPr/>
        </p:nvSpPr>
        <p:spPr bwMode="white">
          <a:xfrm>
            <a:off x="3824552" y="6241947"/>
            <a:ext cx="429513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C64AB1-7F2F-9791-F3DA-6244F5DB5765}"/>
              </a:ext>
            </a:extLst>
          </p:cNvPr>
          <p:cNvSpPr/>
          <p:nvPr/>
        </p:nvSpPr>
        <p:spPr bwMode="white">
          <a:xfrm>
            <a:off x="8066938" y="6241947"/>
            <a:ext cx="241130" cy="27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CBCB6-9F96-056A-B6C9-326F41E7C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1067E-D5A3-92A6-88DC-166EF65F5B1A}"/>
              </a:ext>
            </a:extLst>
          </p:cNvPr>
          <p:cNvSpPr/>
          <p:nvPr/>
        </p:nvSpPr>
        <p:spPr bwMode="white">
          <a:xfrm>
            <a:off x="4043809" y="4051407"/>
            <a:ext cx="552380" cy="3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C1195-77F1-BA6D-E86D-BF333D5FDAE5}"/>
              </a:ext>
            </a:extLst>
          </p:cNvPr>
          <p:cNvSpPr/>
          <p:nvPr/>
        </p:nvSpPr>
        <p:spPr bwMode="white">
          <a:xfrm>
            <a:off x="9310476" y="4051407"/>
            <a:ext cx="257142" cy="3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E518F-2BA1-772E-6CDB-3E6868444E44}"/>
              </a:ext>
            </a:extLst>
          </p:cNvPr>
          <p:cNvSpPr/>
          <p:nvPr/>
        </p:nvSpPr>
        <p:spPr bwMode="white">
          <a:xfrm>
            <a:off x="1215238" y="4337420"/>
            <a:ext cx="1095238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C6FEEA-CB22-EB04-165E-3684D7DD572B}"/>
              </a:ext>
            </a:extLst>
          </p:cNvPr>
          <p:cNvSpPr/>
          <p:nvPr/>
        </p:nvSpPr>
        <p:spPr bwMode="white">
          <a:xfrm>
            <a:off x="6862857" y="4337420"/>
            <a:ext cx="828571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08B2A8-4FC3-CEC5-4217-24EF047B5F8B}"/>
              </a:ext>
            </a:extLst>
          </p:cNvPr>
          <p:cNvSpPr/>
          <p:nvPr/>
        </p:nvSpPr>
        <p:spPr bwMode="white">
          <a:xfrm>
            <a:off x="3920000" y="4642501"/>
            <a:ext cx="819047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2E80DE-72DD-191C-D68B-7EA853DFB591}"/>
              </a:ext>
            </a:extLst>
          </p:cNvPr>
          <p:cNvSpPr/>
          <p:nvPr/>
        </p:nvSpPr>
        <p:spPr bwMode="white">
          <a:xfrm>
            <a:off x="9291428" y="4642501"/>
            <a:ext cx="285715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2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0A663-5308-7971-CFAD-C9A6108B3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60C83-4BFC-E625-0EFB-D29947DE32D3}"/>
              </a:ext>
            </a:extLst>
          </p:cNvPr>
          <p:cNvSpPr/>
          <p:nvPr/>
        </p:nvSpPr>
        <p:spPr bwMode="white">
          <a:xfrm>
            <a:off x="6939047" y="2153351"/>
            <a:ext cx="504761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F46E4A-8E21-C254-B54B-DB29A0701C69}"/>
              </a:ext>
            </a:extLst>
          </p:cNvPr>
          <p:cNvSpPr/>
          <p:nvPr/>
        </p:nvSpPr>
        <p:spPr bwMode="white">
          <a:xfrm>
            <a:off x="2843809" y="3296594"/>
            <a:ext cx="504761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F6E2BB-C83A-4553-0E83-E0993BB05266}"/>
              </a:ext>
            </a:extLst>
          </p:cNvPr>
          <p:cNvSpPr/>
          <p:nvPr/>
        </p:nvSpPr>
        <p:spPr bwMode="white">
          <a:xfrm>
            <a:off x="5472380" y="3296594"/>
            <a:ext cx="533334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395781-2F08-6E12-2584-F3D5B7F2BD17}"/>
              </a:ext>
            </a:extLst>
          </p:cNvPr>
          <p:cNvSpPr/>
          <p:nvPr/>
        </p:nvSpPr>
        <p:spPr bwMode="white">
          <a:xfrm>
            <a:off x="9984432" y="2996953"/>
            <a:ext cx="648072" cy="102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329298-63AD-18DD-20F6-79500541B6A3}"/>
              </a:ext>
            </a:extLst>
          </p:cNvPr>
          <p:cNvSpPr/>
          <p:nvPr/>
        </p:nvSpPr>
        <p:spPr bwMode="white">
          <a:xfrm>
            <a:off x="7053333" y="4468418"/>
            <a:ext cx="533333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A37FC3-1B44-0B3C-71EB-3BF42408FFDD}"/>
              </a:ext>
            </a:extLst>
          </p:cNvPr>
          <p:cNvSpPr/>
          <p:nvPr/>
        </p:nvSpPr>
        <p:spPr bwMode="white">
          <a:xfrm>
            <a:off x="2805714" y="5611662"/>
            <a:ext cx="523809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4633C01-F5C8-CB0E-5711-0E5472C56C13}"/>
              </a:ext>
            </a:extLst>
          </p:cNvPr>
          <p:cNvSpPr/>
          <p:nvPr/>
        </p:nvSpPr>
        <p:spPr bwMode="white">
          <a:xfrm>
            <a:off x="5329523" y="5611662"/>
            <a:ext cx="504761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C212EF-35CA-9463-8C9F-66785EEDA3DD}"/>
              </a:ext>
            </a:extLst>
          </p:cNvPr>
          <p:cNvSpPr/>
          <p:nvPr/>
        </p:nvSpPr>
        <p:spPr bwMode="white">
          <a:xfrm>
            <a:off x="9552384" y="5301208"/>
            <a:ext cx="936104" cy="10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4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32B9E-F4DC-72AA-3708-B92DF86BD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DDCF6F-7074-0566-1B79-A5E1D4B25C8A}"/>
              </a:ext>
            </a:extLst>
          </p:cNvPr>
          <p:cNvSpPr/>
          <p:nvPr/>
        </p:nvSpPr>
        <p:spPr bwMode="white">
          <a:xfrm>
            <a:off x="6358095" y="1115114"/>
            <a:ext cx="523809" cy="4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4E205-D21F-A025-53DF-CAF4BE1BECF6}"/>
              </a:ext>
            </a:extLst>
          </p:cNvPr>
          <p:cNvSpPr/>
          <p:nvPr/>
        </p:nvSpPr>
        <p:spPr bwMode="white">
          <a:xfrm>
            <a:off x="1872380" y="2260032"/>
            <a:ext cx="523809" cy="4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86E5E7-CFA8-508B-0EED-CD9BCE78C35A}"/>
              </a:ext>
            </a:extLst>
          </p:cNvPr>
          <p:cNvSpPr/>
          <p:nvPr/>
        </p:nvSpPr>
        <p:spPr bwMode="white">
          <a:xfrm>
            <a:off x="4253333" y="2260032"/>
            <a:ext cx="980952" cy="4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FAA84D-EBCE-E9E0-F1AF-B61AD777FE73}"/>
              </a:ext>
            </a:extLst>
          </p:cNvPr>
          <p:cNvSpPr/>
          <p:nvPr/>
        </p:nvSpPr>
        <p:spPr bwMode="white">
          <a:xfrm>
            <a:off x="8688288" y="1988840"/>
            <a:ext cx="1027528" cy="9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D7DDD6-24D4-17E5-885D-90665DE7323C}"/>
              </a:ext>
            </a:extLst>
          </p:cNvPr>
          <p:cNvSpPr/>
          <p:nvPr/>
        </p:nvSpPr>
        <p:spPr bwMode="white">
          <a:xfrm>
            <a:off x="4834285" y="3471737"/>
            <a:ext cx="809523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D7EB08-97C8-3B3D-3308-03AEFBD79B07}"/>
              </a:ext>
            </a:extLst>
          </p:cNvPr>
          <p:cNvSpPr/>
          <p:nvPr/>
        </p:nvSpPr>
        <p:spPr bwMode="white">
          <a:xfrm>
            <a:off x="3359696" y="4293097"/>
            <a:ext cx="893637" cy="99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34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0272B-CBED-EADF-DE17-B4E34089E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DA5529-DCCC-3682-DB6E-DDEB185D93F2}"/>
              </a:ext>
            </a:extLst>
          </p:cNvPr>
          <p:cNvSpPr/>
          <p:nvPr/>
        </p:nvSpPr>
        <p:spPr bwMode="white">
          <a:xfrm>
            <a:off x="2462857" y="2132856"/>
            <a:ext cx="2076190" cy="103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655A18-77CF-D763-DA1C-0559ED8B4086}"/>
              </a:ext>
            </a:extLst>
          </p:cNvPr>
          <p:cNvSpPr/>
          <p:nvPr/>
        </p:nvSpPr>
        <p:spPr bwMode="white">
          <a:xfrm>
            <a:off x="7777142" y="2132857"/>
            <a:ext cx="2352381" cy="107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1581443-D2B4-29C8-F128-8E2760E12AE1}"/>
              </a:ext>
            </a:extLst>
          </p:cNvPr>
          <p:cNvSpPr/>
          <p:nvPr/>
        </p:nvSpPr>
        <p:spPr bwMode="white">
          <a:xfrm>
            <a:off x="2729523" y="3573016"/>
            <a:ext cx="2352380" cy="102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95DD976-5BE6-4415-6E6C-11CCA2755AA8}"/>
              </a:ext>
            </a:extLst>
          </p:cNvPr>
          <p:cNvSpPr/>
          <p:nvPr/>
        </p:nvSpPr>
        <p:spPr bwMode="white">
          <a:xfrm>
            <a:off x="8043809" y="3573016"/>
            <a:ext cx="2609523" cy="102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943AC9D-DF28-B38F-A26A-69B91A31B575}"/>
              </a:ext>
            </a:extLst>
          </p:cNvPr>
          <p:cNvSpPr/>
          <p:nvPr/>
        </p:nvSpPr>
        <p:spPr bwMode="white">
          <a:xfrm>
            <a:off x="2999656" y="5011419"/>
            <a:ext cx="2664296" cy="103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9544667-2CD9-0521-ADEE-2E0867766A13}"/>
              </a:ext>
            </a:extLst>
          </p:cNvPr>
          <p:cNvSpPr/>
          <p:nvPr/>
        </p:nvSpPr>
        <p:spPr bwMode="white">
          <a:xfrm>
            <a:off x="7777142" y="5011419"/>
            <a:ext cx="2352381" cy="103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9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4" grpId="0" animBg="1"/>
      <p:bldP spid="27" grpId="0" animBg="1"/>
      <p:bldP spid="43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B5D92-667A-0EA7-F44F-D7991F668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E0EF6-6E82-B17A-BD1C-EDDBFC996A9F}"/>
              </a:ext>
            </a:extLst>
          </p:cNvPr>
          <p:cNvSpPr/>
          <p:nvPr/>
        </p:nvSpPr>
        <p:spPr bwMode="white">
          <a:xfrm>
            <a:off x="6424761" y="1888210"/>
            <a:ext cx="552380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BCEF32-F818-BC6B-D044-BC3C89E40161}"/>
              </a:ext>
            </a:extLst>
          </p:cNvPr>
          <p:cNvSpPr/>
          <p:nvPr/>
        </p:nvSpPr>
        <p:spPr bwMode="white">
          <a:xfrm>
            <a:off x="8310476" y="1888210"/>
            <a:ext cx="828571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ACF18-87AA-39C8-4594-745F4CE8914A}"/>
              </a:ext>
            </a:extLst>
          </p:cNvPr>
          <p:cNvSpPr/>
          <p:nvPr/>
        </p:nvSpPr>
        <p:spPr bwMode="white">
          <a:xfrm>
            <a:off x="3805714" y="2470385"/>
            <a:ext cx="1095238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DE1180-7021-9127-FDA5-53F047903F01}"/>
              </a:ext>
            </a:extLst>
          </p:cNvPr>
          <p:cNvSpPr/>
          <p:nvPr/>
        </p:nvSpPr>
        <p:spPr bwMode="white">
          <a:xfrm>
            <a:off x="3815238" y="3004842"/>
            <a:ext cx="1038095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7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A3749-5074-12DB-8ABC-1326AEC77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4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52C94-D706-C0B6-9509-CE64794B0432}"/>
              </a:ext>
            </a:extLst>
          </p:cNvPr>
          <p:cNvSpPr/>
          <p:nvPr/>
        </p:nvSpPr>
        <p:spPr bwMode="white">
          <a:xfrm>
            <a:off x="2051833" y="3195000"/>
            <a:ext cx="2744656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604D9C-ABD2-A3C5-3F65-FEA2B46D7E31}"/>
              </a:ext>
            </a:extLst>
          </p:cNvPr>
          <p:cNvSpPr/>
          <p:nvPr/>
        </p:nvSpPr>
        <p:spPr bwMode="white">
          <a:xfrm>
            <a:off x="6821237" y="3195000"/>
            <a:ext cx="3248593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E72055-3824-610D-DC17-02F1E2DB7990}"/>
              </a:ext>
            </a:extLst>
          </p:cNvPr>
          <p:cNvSpPr/>
          <p:nvPr/>
        </p:nvSpPr>
        <p:spPr bwMode="white">
          <a:xfrm>
            <a:off x="2150821" y="4572000"/>
            <a:ext cx="325759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18A919-77B8-65EA-A0CB-2AF87E056585}"/>
              </a:ext>
            </a:extLst>
          </p:cNvPr>
          <p:cNvSpPr/>
          <p:nvPr/>
        </p:nvSpPr>
        <p:spPr bwMode="white">
          <a:xfrm>
            <a:off x="6920224" y="4572000"/>
            <a:ext cx="350056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5C4FCBF-1AF4-F971-10D4-01DCE3E8F9F3}"/>
              </a:ext>
            </a:extLst>
          </p:cNvPr>
          <p:cNvSpPr/>
          <p:nvPr/>
        </p:nvSpPr>
        <p:spPr bwMode="white">
          <a:xfrm>
            <a:off x="2051833" y="5940000"/>
            <a:ext cx="300562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680E6FB-007C-8B34-B54A-A18BAEA1BF95}"/>
              </a:ext>
            </a:extLst>
          </p:cNvPr>
          <p:cNvSpPr/>
          <p:nvPr/>
        </p:nvSpPr>
        <p:spPr bwMode="white">
          <a:xfrm>
            <a:off x="6920224" y="5940000"/>
            <a:ext cx="325759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3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2A6FA-D6C6-299F-C003-AF0963611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6C6E5-F3DD-EA3E-4946-F34EB476C07F}"/>
              </a:ext>
            </a:extLst>
          </p:cNvPr>
          <p:cNvSpPr/>
          <p:nvPr/>
        </p:nvSpPr>
        <p:spPr bwMode="white">
          <a:xfrm>
            <a:off x="5853333" y="1353935"/>
            <a:ext cx="1038095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1D488-B345-488D-E690-D3F740B45A29}"/>
              </a:ext>
            </a:extLst>
          </p:cNvPr>
          <p:cNvSpPr/>
          <p:nvPr/>
        </p:nvSpPr>
        <p:spPr bwMode="white">
          <a:xfrm>
            <a:off x="2567619" y="1945935"/>
            <a:ext cx="1038095" cy="45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1E5EB-D690-1782-5308-2B53D232476B}"/>
              </a:ext>
            </a:extLst>
          </p:cNvPr>
          <p:cNvSpPr/>
          <p:nvPr/>
        </p:nvSpPr>
        <p:spPr bwMode="white">
          <a:xfrm>
            <a:off x="4234285" y="2499741"/>
            <a:ext cx="2009523" cy="47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2023-11-21T12:56:36Z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