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850" y="3057525"/>
            <a:ext cx="39243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95ADD-F452-AD0E-CD8B-AE65564ECE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C3721B-968F-05C4-5C28-961A834FD442}"/>
              </a:ext>
            </a:extLst>
          </p:cNvPr>
          <p:cNvSpPr/>
          <p:nvPr/>
        </p:nvSpPr>
        <p:spPr bwMode="white">
          <a:xfrm>
            <a:off x="1196190" y="1286338"/>
            <a:ext cx="3476190" cy="4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7E9BF9-AE9A-E26D-CA3A-DE0FB2B31625}"/>
              </a:ext>
            </a:extLst>
          </p:cNvPr>
          <p:cNvSpPr/>
          <p:nvPr/>
        </p:nvSpPr>
        <p:spPr bwMode="white">
          <a:xfrm>
            <a:off x="681904" y="2172203"/>
            <a:ext cx="2180952" cy="32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19643E-7D15-B190-C59B-0B3C43A6B56C}"/>
              </a:ext>
            </a:extLst>
          </p:cNvPr>
          <p:cNvSpPr/>
          <p:nvPr/>
        </p:nvSpPr>
        <p:spPr bwMode="white">
          <a:xfrm>
            <a:off x="720001" y="3019966"/>
            <a:ext cx="2180952" cy="4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A919FF-36AB-000D-D5BF-0A0B4FEF4B5D}"/>
              </a:ext>
            </a:extLst>
          </p:cNvPr>
          <p:cNvSpPr/>
          <p:nvPr/>
        </p:nvSpPr>
        <p:spPr bwMode="white">
          <a:xfrm>
            <a:off x="681904" y="3858202"/>
            <a:ext cx="5774136" cy="144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8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CE25FA-0CD3-2FCA-C7CE-E3D99CA782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2424" cy="4596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42AAE2C-6C70-E06C-C0D0-7E406C0A53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6" t="11611" r="9551"/>
          <a:stretch/>
        </p:blipFill>
        <p:spPr>
          <a:xfrm>
            <a:off x="9934141" y="2636912"/>
            <a:ext cx="2016224" cy="2183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779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2AAE2C-6C70-E06C-C0D0-7E406C0A53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B72B72-55E6-D80D-A6D2-C7A2F5F85105}"/>
              </a:ext>
            </a:extLst>
          </p:cNvPr>
          <p:cNvSpPr/>
          <p:nvPr/>
        </p:nvSpPr>
        <p:spPr bwMode="white">
          <a:xfrm>
            <a:off x="681904" y="1429801"/>
            <a:ext cx="3609523" cy="41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E6244D-B4A8-B156-AB6F-05555F9C3376}"/>
              </a:ext>
            </a:extLst>
          </p:cNvPr>
          <p:cNvSpPr/>
          <p:nvPr/>
        </p:nvSpPr>
        <p:spPr bwMode="white">
          <a:xfrm>
            <a:off x="681904" y="2278642"/>
            <a:ext cx="4038095" cy="42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202841-4181-5F8B-7592-972157A4DEAB}"/>
              </a:ext>
            </a:extLst>
          </p:cNvPr>
          <p:cNvSpPr/>
          <p:nvPr/>
        </p:nvSpPr>
        <p:spPr bwMode="white">
          <a:xfrm>
            <a:off x="681904" y="3156096"/>
            <a:ext cx="6926264" cy="41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7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EB903-CC16-E1F1-AA2D-E1A2BCC012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1DF48D-9353-279B-6BD2-1D29E64440B5}"/>
              </a:ext>
            </a:extLst>
          </p:cNvPr>
          <p:cNvSpPr/>
          <p:nvPr/>
        </p:nvSpPr>
        <p:spPr bwMode="white">
          <a:xfrm>
            <a:off x="5358095" y="4079866"/>
            <a:ext cx="1104761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DCF56E-8339-E894-BBFA-9280578D844E}"/>
              </a:ext>
            </a:extLst>
          </p:cNvPr>
          <p:cNvSpPr/>
          <p:nvPr/>
        </p:nvSpPr>
        <p:spPr bwMode="white">
          <a:xfrm>
            <a:off x="5662856" y="5014133"/>
            <a:ext cx="1441255" cy="3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EACEB3-8522-F3F1-57D2-3137BA7409A9}"/>
              </a:ext>
            </a:extLst>
          </p:cNvPr>
          <p:cNvSpPr/>
          <p:nvPr/>
        </p:nvSpPr>
        <p:spPr bwMode="white">
          <a:xfrm>
            <a:off x="8815238" y="5014133"/>
            <a:ext cx="1342857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E51813-A738-AD36-D80A-406339CE4340}"/>
              </a:ext>
            </a:extLst>
          </p:cNvPr>
          <p:cNvSpPr/>
          <p:nvPr/>
        </p:nvSpPr>
        <p:spPr bwMode="white">
          <a:xfrm>
            <a:off x="4958095" y="5948400"/>
            <a:ext cx="838095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488397D-FD13-3819-7388-2451B0DAD3EC}"/>
              </a:ext>
            </a:extLst>
          </p:cNvPr>
          <p:cNvSpPr/>
          <p:nvPr/>
        </p:nvSpPr>
        <p:spPr bwMode="white">
          <a:xfrm>
            <a:off x="8491428" y="5948400"/>
            <a:ext cx="838096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DF8168-DF10-51CE-219F-B182BC01AD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285D0B-18B2-35C8-4CA3-5855480F3E4E}"/>
              </a:ext>
            </a:extLst>
          </p:cNvPr>
          <p:cNvSpPr/>
          <p:nvPr/>
        </p:nvSpPr>
        <p:spPr bwMode="white">
          <a:xfrm>
            <a:off x="8396190" y="2106093"/>
            <a:ext cx="1276190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EA95F3-A6AD-A7DD-02DB-184B05B6EE90}"/>
              </a:ext>
            </a:extLst>
          </p:cNvPr>
          <p:cNvSpPr/>
          <p:nvPr/>
        </p:nvSpPr>
        <p:spPr bwMode="white">
          <a:xfrm>
            <a:off x="3939047" y="2982872"/>
            <a:ext cx="1400000" cy="41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47CDA8-9246-ECD8-209B-9EA7EF57C924}"/>
              </a:ext>
            </a:extLst>
          </p:cNvPr>
          <p:cNvSpPr/>
          <p:nvPr/>
        </p:nvSpPr>
        <p:spPr bwMode="white">
          <a:xfrm>
            <a:off x="8196190" y="2982872"/>
            <a:ext cx="1419046" cy="41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CF98D0-946D-EE6D-0CCE-481F05FC5BAF}"/>
              </a:ext>
            </a:extLst>
          </p:cNvPr>
          <p:cNvSpPr/>
          <p:nvPr/>
        </p:nvSpPr>
        <p:spPr bwMode="white">
          <a:xfrm>
            <a:off x="3253333" y="4907973"/>
            <a:ext cx="733333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5AEA4A-7AD4-89C1-296B-F6F27A6A85BC}"/>
              </a:ext>
            </a:extLst>
          </p:cNvPr>
          <p:cNvSpPr/>
          <p:nvPr/>
        </p:nvSpPr>
        <p:spPr bwMode="white">
          <a:xfrm>
            <a:off x="8148571" y="4850791"/>
            <a:ext cx="1142857" cy="41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E06371-B437-C541-57B7-BC9A8B712568}"/>
              </a:ext>
            </a:extLst>
          </p:cNvPr>
          <p:cNvSpPr/>
          <p:nvPr/>
        </p:nvSpPr>
        <p:spPr bwMode="white">
          <a:xfrm>
            <a:off x="3796190" y="5784751"/>
            <a:ext cx="866666" cy="41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99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5ECEE7-707F-6D1D-5359-89E8A177F9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0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2FA4DC-82EC-79D6-48D2-A40B43992600}"/>
              </a:ext>
            </a:extLst>
          </p:cNvPr>
          <p:cNvSpPr/>
          <p:nvPr/>
        </p:nvSpPr>
        <p:spPr bwMode="white">
          <a:xfrm>
            <a:off x="7767091" y="3890019"/>
            <a:ext cx="493866" cy="31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3E8922-8578-0E6E-5316-6579FC988385}"/>
              </a:ext>
            </a:extLst>
          </p:cNvPr>
          <p:cNvSpPr/>
          <p:nvPr/>
        </p:nvSpPr>
        <p:spPr bwMode="white">
          <a:xfrm>
            <a:off x="9039746" y="3890019"/>
            <a:ext cx="731301" cy="31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6174A2-4022-B353-E441-DE7021ACF958}"/>
              </a:ext>
            </a:extLst>
          </p:cNvPr>
          <p:cNvSpPr/>
          <p:nvPr/>
        </p:nvSpPr>
        <p:spPr bwMode="white">
          <a:xfrm>
            <a:off x="10331396" y="3890019"/>
            <a:ext cx="740799" cy="31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F27660-3DCD-1E51-4EC4-22D9F07F1838}"/>
              </a:ext>
            </a:extLst>
          </p:cNvPr>
          <p:cNvSpPr/>
          <p:nvPr/>
        </p:nvSpPr>
        <p:spPr bwMode="white">
          <a:xfrm>
            <a:off x="6389964" y="4812000"/>
            <a:ext cx="474871" cy="32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7FF1B5-E036-3D2E-DBBF-A97FB0AB6B3E}"/>
              </a:ext>
            </a:extLst>
          </p:cNvPr>
          <p:cNvSpPr/>
          <p:nvPr/>
        </p:nvSpPr>
        <p:spPr bwMode="white">
          <a:xfrm>
            <a:off x="7662619" y="4812000"/>
            <a:ext cx="712307" cy="32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6D2DEE-1B19-3F1F-1938-B65D99AA1546}"/>
              </a:ext>
            </a:extLst>
          </p:cNvPr>
          <p:cNvSpPr/>
          <p:nvPr/>
        </p:nvSpPr>
        <p:spPr bwMode="white">
          <a:xfrm>
            <a:off x="9039746" y="4812000"/>
            <a:ext cx="731301" cy="32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E59539-2D12-B1EF-9500-6E028A397D28}"/>
              </a:ext>
            </a:extLst>
          </p:cNvPr>
          <p:cNvSpPr/>
          <p:nvPr/>
        </p:nvSpPr>
        <p:spPr bwMode="white">
          <a:xfrm>
            <a:off x="7662619" y="5752990"/>
            <a:ext cx="712307" cy="31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8B1BDA-1409-E6A2-BC83-B49B7A996DF8}"/>
              </a:ext>
            </a:extLst>
          </p:cNvPr>
          <p:cNvSpPr/>
          <p:nvPr/>
        </p:nvSpPr>
        <p:spPr bwMode="white">
          <a:xfrm>
            <a:off x="9039746" y="5752990"/>
            <a:ext cx="731301" cy="31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6D7138-63F4-8342-6BB1-6165C9A5DE3E}"/>
              </a:ext>
            </a:extLst>
          </p:cNvPr>
          <p:cNvSpPr/>
          <p:nvPr/>
        </p:nvSpPr>
        <p:spPr bwMode="white">
          <a:xfrm>
            <a:off x="10331396" y="5752990"/>
            <a:ext cx="731301" cy="31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72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04B84-18DD-9553-E650-831580E674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435F73-D751-72FC-BEF5-CB459CFE8B56}"/>
              </a:ext>
            </a:extLst>
          </p:cNvPr>
          <p:cNvSpPr/>
          <p:nvPr/>
        </p:nvSpPr>
        <p:spPr bwMode="white">
          <a:xfrm>
            <a:off x="8558095" y="3201352"/>
            <a:ext cx="390476" cy="37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76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08852-23B6-4648-CC1B-B9A795E73D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3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B9C77E-3A1B-E17B-51CD-642D5BDFF17E}"/>
              </a:ext>
            </a:extLst>
          </p:cNvPr>
          <p:cNvSpPr/>
          <p:nvPr/>
        </p:nvSpPr>
        <p:spPr bwMode="white">
          <a:xfrm>
            <a:off x="7086268" y="1894204"/>
            <a:ext cx="294524" cy="27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64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2A6D9-EAF3-5A94-613B-9ECBEB86C0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8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B69AFC-EEDF-8895-4A87-907AC8E267B2}"/>
              </a:ext>
            </a:extLst>
          </p:cNvPr>
          <p:cNvSpPr/>
          <p:nvPr/>
        </p:nvSpPr>
        <p:spPr bwMode="white">
          <a:xfrm>
            <a:off x="2203840" y="3402000"/>
            <a:ext cx="2915222" cy="102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5E9149-208D-77F8-9CC8-3E9BA2AD95EA}"/>
              </a:ext>
            </a:extLst>
          </p:cNvPr>
          <p:cNvSpPr/>
          <p:nvPr/>
        </p:nvSpPr>
        <p:spPr bwMode="white">
          <a:xfrm>
            <a:off x="1881592" y="4774500"/>
            <a:ext cx="1453864" cy="28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B3E350-CE5B-BB45-D86C-64BF718340EC}"/>
              </a:ext>
            </a:extLst>
          </p:cNvPr>
          <p:cNvSpPr/>
          <p:nvPr/>
        </p:nvSpPr>
        <p:spPr bwMode="white">
          <a:xfrm>
            <a:off x="1881592" y="5434500"/>
            <a:ext cx="1663700" cy="33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9694DD-EAF4-793E-2C74-F2B9237DC15C}"/>
              </a:ext>
            </a:extLst>
          </p:cNvPr>
          <p:cNvSpPr/>
          <p:nvPr/>
        </p:nvSpPr>
        <p:spPr bwMode="white">
          <a:xfrm>
            <a:off x="1851615" y="6117000"/>
            <a:ext cx="5935362" cy="33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90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1ED0A-C36F-9EF0-EA22-13901A1837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D78021-D90B-92D3-5257-F41AA8D38831}"/>
              </a:ext>
            </a:extLst>
          </p:cNvPr>
          <p:cNvSpPr/>
          <p:nvPr/>
        </p:nvSpPr>
        <p:spPr bwMode="white">
          <a:xfrm>
            <a:off x="1710476" y="2965309"/>
            <a:ext cx="2314285" cy="41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B760A6-044D-D557-E0CE-E6F15042384D}"/>
              </a:ext>
            </a:extLst>
          </p:cNvPr>
          <p:cNvSpPr/>
          <p:nvPr/>
        </p:nvSpPr>
        <p:spPr bwMode="white">
          <a:xfrm>
            <a:off x="1300952" y="3852284"/>
            <a:ext cx="1847619" cy="32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95C570-A8B3-3272-FC5F-5C4F8D644B6D}"/>
              </a:ext>
            </a:extLst>
          </p:cNvPr>
          <p:cNvSpPr/>
          <p:nvPr/>
        </p:nvSpPr>
        <p:spPr bwMode="white">
          <a:xfrm>
            <a:off x="1300952" y="4662960"/>
            <a:ext cx="2495238" cy="4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82F440-F787-7376-4BBF-1946B7AA4851}"/>
              </a:ext>
            </a:extLst>
          </p:cNvPr>
          <p:cNvSpPr/>
          <p:nvPr/>
        </p:nvSpPr>
        <p:spPr bwMode="white">
          <a:xfrm>
            <a:off x="1262857" y="5530861"/>
            <a:ext cx="3742857" cy="42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98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C62E90-56E9-FC42-67EA-1C5F8EAC73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6480" cy="4223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8E95ADD-F452-AD0E-CD8B-AE65564ECE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79" r="9551" b="34140"/>
          <a:stretch/>
        </p:blipFill>
        <p:spPr>
          <a:xfrm>
            <a:off x="9192344" y="4293096"/>
            <a:ext cx="2831555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362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2023-11-21T10:06:00Z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