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3" r:id="rId4"/>
    <p:sldId id="342" r:id="rId5"/>
    <p:sldId id="341" r:id="rId6"/>
    <p:sldId id="340" r:id="rId7"/>
    <p:sldId id="339" r:id="rId8"/>
    <p:sldId id="338" r:id="rId9"/>
    <p:sldId id="337" r:id="rId10"/>
    <p:sldId id="335" r:id="rId11"/>
    <p:sldId id="334" r:id="rId12"/>
    <p:sldId id="333" r:id="rId13"/>
    <p:sldId id="331" r:id="rId14"/>
    <p:sldId id="330" r:id="rId15"/>
    <p:sldId id="328" r:id="rId16"/>
    <p:sldId id="327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798" y="2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412" y="3000375"/>
            <a:ext cx="7877175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81B81B-ABEB-4A85-84E1-F437AB9ABA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9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7E79FA1-81D9-469A-F752-3F395760618C}"/>
              </a:ext>
            </a:extLst>
          </p:cNvPr>
          <p:cNvSpPr/>
          <p:nvPr/>
        </p:nvSpPr>
        <p:spPr bwMode="white">
          <a:xfrm>
            <a:off x="1322802" y="4048402"/>
            <a:ext cx="524726" cy="504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4D8C52F-6CB7-6EE3-AA1A-407E81C7CDE8}"/>
              </a:ext>
            </a:extLst>
          </p:cNvPr>
          <p:cNvSpPr/>
          <p:nvPr/>
        </p:nvSpPr>
        <p:spPr bwMode="white">
          <a:xfrm>
            <a:off x="3215680" y="4048402"/>
            <a:ext cx="648071" cy="504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F9D288B-A415-EA3E-04F6-32AC82F9AD44}"/>
              </a:ext>
            </a:extLst>
          </p:cNvPr>
          <p:cNvSpPr/>
          <p:nvPr/>
        </p:nvSpPr>
        <p:spPr bwMode="white">
          <a:xfrm>
            <a:off x="5186666" y="4048402"/>
            <a:ext cx="1266666" cy="504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E4D8C52F-6CB7-6EE3-AA1A-407E81C7CDE8}"/>
              </a:ext>
            </a:extLst>
          </p:cNvPr>
          <p:cNvSpPr/>
          <p:nvPr/>
        </p:nvSpPr>
        <p:spPr bwMode="white">
          <a:xfrm>
            <a:off x="7824192" y="4048402"/>
            <a:ext cx="648071" cy="504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1625" t="19085" r="2219" b="17441"/>
          <a:stretch/>
        </p:blipFill>
        <p:spPr>
          <a:xfrm>
            <a:off x="1415490" y="2348880"/>
            <a:ext cx="9361029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616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4" grpId="0" animBg="1"/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F842E9-0CD6-CF1D-B39C-B68D13D246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5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ADD619-66DA-9440-331E-3F2A6729E359}"/>
              </a:ext>
            </a:extLst>
          </p:cNvPr>
          <p:cNvSpPr/>
          <p:nvPr/>
        </p:nvSpPr>
        <p:spPr bwMode="white">
          <a:xfrm>
            <a:off x="1062858" y="2442429"/>
            <a:ext cx="846000" cy="51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9E80FA-0A16-194A-4244-9872E5589FB8}"/>
              </a:ext>
            </a:extLst>
          </p:cNvPr>
          <p:cNvSpPr/>
          <p:nvPr/>
        </p:nvSpPr>
        <p:spPr bwMode="white">
          <a:xfrm>
            <a:off x="1908858" y="2442430"/>
            <a:ext cx="773046" cy="515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D60C8AC-413A-A484-DF52-C55D027E6FF4}"/>
              </a:ext>
            </a:extLst>
          </p:cNvPr>
          <p:cNvSpPr/>
          <p:nvPr/>
        </p:nvSpPr>
        <p:spPr bwMode="white">
          <a:xfrm>
            <a:off x="3929524" y="2442429"/>
            <a:ext cx="895237" cy="448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4348523-2762-7417-04BA-A9BFCCEEC62C}"/>
              </a:ext>
            </a:extLst>
          </p:cNvPr>
          <p:cNvSpPr/>
          <p:nvPr/>
        </p:nvSpPr>
        <p:spPr bwMode="white">
          <a:xfrm>
            <a:off x="7120001" y="2442429"/>
            <a:ext cx="961904" cy="496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54EDA19C-E6F8-FCC5-A36A-20F5181F7D72}"/>
              </a:ext>
            </a:extLst>
          </p:cNvPr>
          <p:cNvSpPr/>
          <p:nvPr/>
        </p:nvSpPr>
        <p:spPr bwMode="white">
          <a:xfrm>
            <a:off x="8081905" y="2442429"/>
            <a:ext cx="966424" cy="439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EBB258BD-69C2-23F4-6FCB-2DB6838E6554}"/>
              </a:ext>
            </a:extLst>
          </p:cNvPr>
          <p:cNvSpPr/>
          <p:nvPr/>
        </p:nvSpPr>
        <p:spPr bwMode="white">
          <a:xfrm>
            <a:off x="9043809" y="2442429"/>
            <a:ext cx="914285" cy="43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C0647A15-20A3-BE7F-0063-E01D947C43EC}"/>
              </a:ext>
            </a:extLst>
          </p:cNvPr>
          <p:cNvSpPr/>
          <p:nvPr/>
        </p:nvSpPr>
        <p:spPr bwMode="white">
          <a:xfrm>
            <a:off x="1062857" y="3206290"/>
            <a:ext cx="1266666" cy="448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C8F6A456-942F-54F1-A8C5-169C1F3ABF08}"/>
              </a:ext>
            </a:extLst>
          </p:cNvPr>
          <p:cNvSpPr/>
          <p:nvPr/>
        </p:nvSpPr>
        <p:spPr bwMode="white">
          <a:xfrm>
            <a:off x="4034285" y="3215838"/>
            <a:ext cx="1266666" cy="439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96FAC7A1-6652-E954-6079-D5B1F4703627}"/>
              </a:ext>
            </a:extLst>
          </p:cNvPr>
          <p:cNvSpPr/>
          <p:nvPr/>
        </p:nvSpPr>
        <p:spPr bwMode="white">
          <a:xfrm>
            <a:off x="7120000" y="3206290"/>
            <a:ext cx="2123809" cy="448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EA586F3D-EDE0-BC4E-B821-D5098ED2B75B}"/>
              </a:ext>
            </a:extLst>
          </p:cNvPr>
          <p:cNvSpPr/>
          <p:nvPr/>
        </p:nvSpPr>
        <p:spPr bwMode="white">
          <a:xfrm>
            <a:off x="1043809" y="3979698"/>
            <a:ext cx="1257142" cy="439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1D3F2BA0-F0B4-549E-A08C-26971B2862ED}"/>
              </a:ext>
            </a:extLst>
          </p:cNvPr>
          <p:cNvSpPr/>
          <p:nvPr/>
        </p:nvSpPr>
        <p:spPr bwMode="white">
          <a:xfrm>
            <a:off x="4015238" y="3979698"/>
            <a:ext cx="1285714" cy="439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769B7CA0-4A6F-91A6-5365-E0157C986A0D}"/>
              </a:ext>
            </a:extLst>
          </p:cNvPr>
          <p:cNvSpPr/>
          <p:nvPr/>
        </p:nvSpPr>
        <p:spPr bwMode="white">
          <a:xfrm>
            <a:off x="7100952" y="3979698"/>
            <a:ext cx="1723809" cy="439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119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6" grpId="0" animBg="1"/>
      <p:bldP spid="24" grpId="0" animBg="1"/>
      <p:bldP spid="25" grpId="0" animBg="1"/>
      <p:bldP spid="26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0D8B1A-460E-3333-3801-1318E19C2B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1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1D0685-4D55-D569-78AC-235B2DCEC45D}"/>
              </a:ext>
            </a:extLst>
          </p:cNvPr>
          <p:cNvSpPr/>
          <p:nvPr/>
        </p:nvSpPr>
        <p:spPr bwMode="white">
          <a:xfrm>
            <a:off x="1453333" y="2639342"/>
            <a:ext cx="8114285" cy="228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0F9DFEA-76CF-F8DE-8417-89D01575E821}"/>
              </a:ext>
            </a:extLst>
          </p:cNvPr>
          <p:cNvSpPr/>
          <p:nvPr/>
        </p:nvSpPr>
        <p:spPr bwMode="white">
          <a:xfrm>
            <a:off x="1472381" y="3140968"/>
            <a:ext cx="8095238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BB975AB-C166-7729-2732-43724EB8CE89}"/>
              </a:ext>
            </a:extLst>
          </p:cNvPr>
          <p:cNvSpPr/>
          <p:nvPr/>
        </p:nvSpPr>
        <p:spPr bwMode="white">
          <a:xfrm>
            <a:off x="1472380" y="3925578"/>
            <a:ext cx="8152012" cy="43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169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E398CA-F085-1639-213C-C3C902EC68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4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FAE468-136F-E964-2D45-B3B7B11243DE}"/>
              </a:ext>
            </a:extLst>
          </p:cNvPr>
          <p:cNvSpPr/>
          <p:nvPr/>
        </p:nvSpPr>
        <p:spPr bwMode="white">
          <a:xfrm>
            <a:off x="1043809" y="2041613"/>
            <a:ext cx="6924399" cy="2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6C822C-607B-7B80-2F13-F1BF7527FE56}"/>
              </a:ext>
            </a:extLst>
          </p:cNvPr>
          <p:cNvSpPr/>
          <p:nvPr/>
        </p:nvSpPr>
        <p:spPr bwMode="white">
          <a:xfrm>
            <a:off x="1043809" y="2585971"/>
            <a:ext cx="6924399" cy="266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3AE1BC-7C36-5FFC-04B2-2AC91B14FDAF}"/>
              </a:ext>
            </a:extLst>
          </p:cNvPr>
          <p:cNvSpPr/>
          <p:nvPr/>
        </p:nvSpPr>
        <p:spPr bwMode="white">
          <a:xfrm>
            <a:off x="1053332" y="3082577"/>
            <a:ext cx="6914875" cy="229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1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40C719-4DDA-0169-1331-CC2A61081F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1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EA3BBC-26B5-D351-FEB6-E2784267BF1D}"/>
              </a:ext>
            </a:extLst>
          </p:cNvPr>
          <p:cNvSpPr/>
          <p:nvPr/>
        </p:nvSpPr>
        <p:spPr bwMode="white">
          <a:xfrm>
            <a:off x="1053333" y="2348880"/>
            <a:ext cx="100952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0B12FE-42BE-012B-DDE0-C7FD7C785E37}"/>
              </a:ext>
            </a:extLst>
          </p:cNvPr>
          <p:cNvSpPr/>
          <p:nvPr/>
        </p:nvSpPr>
        <p:spPr bwMode="white">
          <a:xfrm>
            <a:off x="2135560" y="2348880"/>
            <a:ext cx="1440160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952C1A-D62A-F28F-BC34-65FE44728FFD}"/>
              </a:ext>
            </a:extLst>
          </p:cNvPr>
          <p:cNvSpPr/>
          <p:nvPr/>
        </p:nvSpPr>
        <p:spPr bwMode="white">
          <a:xfrm>
            <a:off x="3648424" y="2477547"/>
            <a:ext cx="7414433" cy="23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16358E2-2122-5A1B-D883-7733A7B912C3}"/>
              </a:ext>
            </a:extLst>
          </p:cNvPr>
          <p:cNvSpPr/>
          <p:nvPr/>
        </p:nvSpPr>
        <p:spPr bwMode="white">
          <a:xfrm>
            <a:off x="1053333" y="3106447"/>
            <a:ext cx="10009524" cy="23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75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DB5251-47C1-1FF1-48B4-97C3DAB7EF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1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38643A-97EE-4937-1BC1-40B89256CCA1}"/>
              </a:ext>
            </a:extLst>
          </p:cNvPr>
          <p:cNvSpPr/>
          <p:nvPr/>
        </p:nvSpPr>
        <p:spPr bwMode="white">
          <a:xfrm>
            <a:off x="1053333" y="2564904"/>
            <a:ext cx="6380952" cy="553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E45163C-3C4E-F6F8-5EE6-58E86B9A0EC4}"/>
              </a:ext>
            </a:extLst>
          </p:cNvPr>
          <p:cNvSpPr/>
          <p:nvPr/>
        </p:nvSpPr>
        <p:spPr bwMode="white">
          <a:xfrm>
            <a:off x="1053333" y="3337977"/>
            <a:ext cx="6380952" cy="543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98397C0-52F9-DDA1-A592-46F22F99EED2}"/>
              </a:ext>
            </a:extLst>
          </p:cNvPr>
          <p:cNvSpPr/>
          <p:nvPr/>
        </p:nvSpPr>
        <p:spPr bwMode="white">
          <a:xfrm>
            <a:off x="1053333" y="4110734"/>
            <a:ext cx="780952" cy="543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625912C-EEE9-8813-A27D-D52B8B8D7278}"/>
              </a:ext>
            </a:extLst>
          </p:cNvPr>
          <p:cNvSpPr/>
          <p:nvPr/>
        </p:nvSpPr>
        <p:spPr bwMode="white">
          <a:xfrm>
            <a:off x="2281904" y="4110734"/>
            <a:ext cx="5152380" cy="543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04438F1-6AB4-8512-245A-DC16CEFC8D6D}"/>
              </a:ext>
            </a:extLst>
          </p:cNvPr>
          <p:cNvSpPr/>
          <p:nvPr/>
        </p:nvSpPr>
        <p:spPr bwMode="white">
          <a:xfrm>
            <a:off x="1053333" y="4950274"/>
            <a:ext cx="10009524" cy="524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93DD1C3-EF4D-41C0-9CFA-44FB04E21C25}"/>
              </a:ext>
            </a:extLst>
          </p:cNvPr>
          <p:cNvSpPr/>
          <p:nvPr/>
        </p:nvSpPr>
        <p:spPr bwMode="white">
          <a:xfrm>
            <a:off x="1053333" y="5684873"/>
            <a:ext cx="10009524" cy="22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670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6" grpId="0" animBg="1"/>
      <p:bldP spid="21" grpId="0" animBg="1"/>
      <p:bldP spid="2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491A7F-ED65-A543-4BB1-C5F4E8A9B9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1F4F60-2D2E-6255-53B4-745C68354F32}"/>
              </a:ext>
            </a:extLst>
          </p:cNvPr>
          <p:cNvSpPr/>
          <p:nvPr/>
        </p:nvSpPr>
        <p:spPr bwMode="white">
          <a:xfrm>
            <a:off x="1043809" y="2076761"/>
            <a:ext cx="10020743" cy="257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A7C99A-F61C-9FD7-7F4F-D8216EEE7789}"/>
              </a:ext>
            </a:extLst>
          </p:cNvPr>
          <p:cNvSpPr/>
          <p:nvPr/>
        </p:nvSpPr>
        <p:spPr bwMode="white">
          <a:xfrm>
            <a:off x="1034284" y="2564905"/>
            <a:ext cx="10030267" cy="273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5542DA-CBDE-E5DC-513F-643595218480}"/>
              </a:ext>
            </a:extLst>
          </p:cNvPr>
          <p:cNvSpPr/>
          <p:nvPr/>
        </p:nvSpPr>
        <p:spPr bwMode="white">
          <a:xfrm>
            <a:off x="1053333" y="3105333"/>
            <a:ext cx="10011218" cy="266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72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F8AB1C-D178-7A83-949F-B3DB4AD58C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7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89ECE9-DD2D-3C6D-BB85-CD566DFAAE17}"/>
              </a:ext>
            </a:extLst>
          </p:cNvPr>
          <p:cNvSpPr/>
          <p:nvPr/>
        </p:nvSpPr>
        <p:spPr bwMode="white">
          <a:xfrm>
            <a:off x="1053333" y="2620758"/>
            <a:ext cx="10009524" cy="228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13E179-00C7-BEA7-4380-AC60238B8C10}"/>
              </a:ext>
            </a:extLst>
          </p:cNvPr>
          <p:cNvSpPr/>
          <p:nvPr/>
        </p:nvSpPr>
        <p:spPr bwMode="white">
          <a:xfrm>
            <a:off x="1310475" y="3116339"/>
            <a:ext cx="9752381" cy="23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54002D9-631A-CD70-D60D-20E7ECB3D882}"/>
              </a:ext>
            </a:extLst>
          </p:cNvPr>
          <p:cNvSpPr/>
          <p:nvPr/>
        </p:nvSpPr>
        <p:spPr bwMode="white">
          <a:xfrm>
            <a:off x="1062857" y="3640510"/>
            <a:ext cx="1114285" cy="181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9678DEC-FFE1-9009-CBD9-47E0E2381E0E}"/>
              </a:ext>
            </a:extLst>
          </p:cNvPr>
          <p:cNvSpPr/>
          <p:nvPr/>
        </p:nvSpPr>
        <p:spPr bwMode="white">
          <a:xfrm>
            <a:off x="1062857" y="4117029"/>
            <a:ext cx="10000000" cy="23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95FEDE1-75BE-9C86-AC5D-15C9953B2E78}"/>
              </a:ext>
            </a:extLst>
          </p:cNvPr>
          <p:cNvSpPr/>
          <p:nvPr/>
        </p:nvSpPr>
        <p:spPr bwMode="white">
          <a:xfrm>
            <a:off x="1043808" y="4622140"/>
            <a:ext cx="10019047" cy="228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637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6BD004-20FF-2CC3-3AA8-EA299E8FC3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8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F34A19-A867-D2A2-C299-F3E331A493A1}"/>
              </a:ext>
            </a:extLst>
          </p:cNvPr>
          <p:cNvSpPr/>
          <p:nvPr/>
        </p:nvSpPr>
        <p:spPr bwMode="white">
          <a:xfrm>
            <a:off x="2567609" y="3163673"/>
            <a:ext cx="276200" cy="514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E744A4-9A5D-A731-794D-E79D8DDDE200}"/>
              </a:ext>
            </a:extLst>
          </p:cNvPr>
          <p:cNvSpPr/>
          <p:nvPr/>
        </p:nvSpPr>
        <p:spPr bwMode="white">
          <a:xfrm>
            <a:off x="4691418" y="3163673"/>
            <a:ext cx="396470" cy="514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DE6458-873C-3BD8-D082-972755FDD63E}"/>
              </a:ext>
            </a:extLst>
          </p:cNvPr>
          <p:cNvSpPr/>
          <p:nvPr/>
        </p:nvSpPr>
        <p:spPr bwMode="white">
          <a:xfrm>
            <a:off x="6939047" y="3163673"/>
            <a:ext cx="476190" cy="514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3B0F6F-9A3B-1AA2-5F28-4F54883FD731}"/>
              </a:ext>
            </a:extLst>
          </p:cNvPr>
          <p:cNvSpPr/>
          <p:nvPr/>
        </p:nvSpPr>
        <p:spPr bwMode="white">
          <a:xfrm>
            <a:off x="9529523" y="3163673"/>
            <a:ext cx="476190" cy="514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A77B794-F6FB-A452-0753-FAADA05BFD32}"/>
              </a:ext>
            </a:extLst>
          </p:cNvPr>
          <p:cNvSpPr/>
          <p:nvPr/>
        </p:nvSpPr>
        <p:spPr bwMode="white">
          <a:xfrm>
            <a:off x="6456040" y="4011756"/>
            <a:ext cx="360040" cy="569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9E4AE6A-5CDE-54A0-6E86-7E4A0C2851ED}"/>
              </a:ext>
            </a:extLst>
          </p:cNvPr>
          <p:cNvSpPr/>
          <p:nvPr/>
        </p:nvSpPr>
        <p:spPr bwMode="white">
          <a:xfrm>
            <a:off x="9529523" y="4021284"/>
            <a:ext cx="476190" cy="559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A691C64-870C-37C2-37E4-AAAFA6A33DB6}"/>
              </a:ext>
            </a:extLst>
          </p:cNvPr>
          <p:cNvSpPr/>
          <p:nvPr/>
        </p:nvSpPr>
        <p:spPr bwMode="white">
          <a:xfrm>
            <a:off x="3977142" y="4859838"/>
            <a:ext cx="314285" cy="19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078B607-5472-87D7-8553-263D0BD81B4D}"/>
              </a:ext>
            </a:extLst>
          </p:cNvPr>
          <p:cNvSpPr/>
          <p:nvPr/>
        </p:nvSpPr>
        <p:spPr bwMode="white">
          <a:xfrm>
            <a:off x="5377142" y="4859838"/>
            <a:ext cx="485714" cy="495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C980CF6-ABF5-EFAE-4B0D-D4C42846FAAA}"/>
              </a:ext>
            </a:extLst>
          </p:cNvPr>
          <p:cNvSpPr/>
          <p:nvPr/>
        </p:nvSpPr>
        <p:spPr bwMode="white">
          <a:xfrm>
            <a:off x="8320000" y="5002773"/>
            <a:ext cx="590476" cy="209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C9279DE-8A4B-1EF1-C5F5-B561FA9C6ECC}"/>
              </a:ext>
            </a:extLst>
          </p:cNvPr>
          <p:cNvSpPr/>
          <p:nvPr/>
        </p:nvSpPr>
        <p:spPr bwMode="white">
          <a:xfrm>
            <a:off x="1881904" y="5164767"/>
            <a:ext cx="190476" cy="200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C0AA28-69D8-AAD9-A7BB-955E75DD20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5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999BCD-02D2-6566-E9F1-86D7D420E454}"/>
              </a:ext>
            </a:extLst>
          </p:cNvPr>
          <p:cNvSpPr/>
          <p:nvPr/>
        </p:nvSpPr>
        <p:spPr bwMode="white">
          <a:xfrm>
            <a:off x="3287688" y="1010166"/>
            <a:ext cx="432047" cy="546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761427-27CA-31A8-2524-418C3A12B1A9}"/>
              </a:ext>
            </a:extLst>
          </p:cNvPr>
          <p:cNvSpPr/>
          <p:nvPr/>
        </p:nvSpPr>
        <p:spPr bwMode="white">
          <a:xfrm>
            <a:off x="5691428" y="1162831"/>
            <a:ext cx="314285" cy="200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17863D-7CF4-A319-D26B-7904BFA8C35E}"/>
              </a:ext>
            </a:extLst>
          </p:cNvPr>
          <p:cNvSpPr/>
          <p:nvPr/>
        </p:nvSpPr>
        <p:spPr bwMode="white">
          <a:xfrm>
            <a:off x="2279577" y="2365070"/>
            <a:ext cx="364232" cy="559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4A56A6-9325-00DB-9DC9-871D557253C9}"/>
              </a:ext>
            </a:extLst>
          </p:cNvPr>
          <p:cNvSpPr/>
          <p:nvPr/>
        </p:nvSpPr>
        <p:spPr bwMode="white">
          <a:xfrm>
            <a:off x="5691428" y="2365070"/>
            <a:ext cx="404572" cy="559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9E34D8C-0032-AC98-BDDB-D0A19B06162A}"/>
              </a:ext>
            </a:extLst>
          </p:cNvPr>
          <p:cNvSpPr/>
          <p:nvPr/>
        </p:nvSpPr>
        <p:spPr bwMode="white">
          <a:xfrm>
            <a:off x="9167618" y="2365070"/>
            <a:ext cx="456773" cy="559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307E6D4-214D-9770-D162-D3279639C016}"/>
              </a:ext>
            </a:extLst>
          </p:cNvPr>
          <p:cNvSpPr/>
          <p:nvPr/>
        </p:nvSpPr>
        <p:spPr bwMode="white">
          <a:xfrm>
            <a:off x="2567608" y="3204730"/>
            <a:ext cx="360040" cy="512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A1E9E8C-CF2F-B293-ECB4-E5D459948947}"/>
              </a:ext>
            </a:extLst>
          </p:cNvPr>
          <p:cNvSpPr/>
          <p:nvPr/>
        </p:nvSpPr>
        <p:spPr bwMode="white">
          <a:xfrm>
            <a:off x="6005714" y="3204730"/>
            <a:ext cx="522334" cy="512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7DB5CC7-20E7-D34D-4189-A06E234B5BD5}"/>
              </a:ext>
            </a:extLst>
          </p:cNvPr>
          <p:cNvSpPr/>
          <p:nvPr/>
        </p:nvSpPr>
        <p:spPr bwMode="white">
          <a:xfrm>
            <a:off x="9120336" y="3204730"/>
            <a:ext cx="360040" cy="512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D2F1CE6-56AD-EF2A-7C76-571B39A0102C}"/>
              </a:ext>
            </a:extLst>
          </p:cNvPr>
          <p:cNvSpPr/>
          <p:nvPr/>
        </p:nvSpPr>
        <p:spPr bwMode="white">
          <a:xfrm>
            <a:off x="4234285" y="4559634"/>
            <a:ext cx="314285" cy="190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660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3" grpId="0" animBg="1"/>
      <p:bldP spid="14" grpId="0" animBg="1"/>
      <p:bldP spid="15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AA8AB3-BFD9-B80C-E485-8A0E90CC65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51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AE84F1-C652-CB82-ECD3-86FB61A82933}"/>
              </a:ext>
            </a:extLst>
          </p:cNvPr>
          <p:cNvSpPr/>
          <p:nvPr/>
        </p:nvSpPr>
        <p:spPr bwMode="white">
          <a:xfrm>
            <a:off x="8112224" y="1019816"/>
            <a:ext cx="432048" cy="525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295ED2-BBAD-6D3D-C884-04A2272B8E34}"/>
              </a:ext>
            </a:extLst>
          </p:cNvPr>
          <p:cNvSpPr/>
          <p:nvPr/>
        </p:nvSpPr>
        <p:spPr bwMode="white">
          <a:xfrm>
            <a:off x="9480376" y="1019816"/>
            <a:ext cx="432048" cy="525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D09B0E-3DB4-AE98-5C12-201563DFFB10}"/>
              </a:ext>
            </a:extLst>
          </p:cNvPr>
          <p:cNvSpPr/>
          <p:nvPr/>
        </p:nvSpPr>
        <p:spPr bwMode="white">
          <a:xfrm>
            <a:off x="7034285" y="1870942"/>
            <a:ext cx="3247619" cy="506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2022975-BAD1-5E63-B8F0-B7BD985BD939}"/>
              </a:ext>
            </a:extLst>
          </p:cNvPr>
          <p:cNvSpPr/>
          <p:nvPr/>
        </p:nvSpPr>
        <p:spPr bwMode="white">
          <a:xfrm>
            <a:off x="7548571" y="2702942"/>
            <a:ext cx="190476" cy="191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DB15BE5-766C-E575-E86C-824B6CF20CDF}"/>
              </a:ext>
            </a:extLst>
          </p:cNvPr>
          <p:cNvSpPr/>
          <p:nvPr/>
        </p:nvSpPr>
        <p:spPr bwMode="white">
          <a:xfrm>
            <a:off x="10177142" y="2702942"/>
            <a:ext cx="466666" cy="191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012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25485C-1498-8330-8E88-B707262E09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5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A905BF-D22F-A775-4FD2-F54892DE0CAB}"/>
              </a:ext>
            </a:extLst>
          </p:cNvPr>
          <p:cNvSpPr/>
          <p:nvPr/>
        </p:nvSpPr>
        <p:spPr bwMode="white">
          <a:xfrm>
            <a:off x="10777142" y="1544027"/>
            <a:ext cx="285715" cy="25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2CCB68-B1A9-60CD-1572-CC526884D113}"/>
              </a:ext>
            </a:extLst>
          </p:cNvPr>
          <p:cNvSpPr/>
          <p:nvPr/>
        </p:nvSpPr>
        <p:spPr bwMode="white">
          <a:xfrm>
            <a:off x="10777142" y="2220926"/>
            <a:ext cx="285715" cy="247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E79F48-EBC1-1C6D-DC75-8F77757C59E9}"/>
              </a:ext>
            </a:extLst>
          </p:cNvPr>
          <p:cNvSpPr/>
          <p:nvPr/>
        </p:nvSpPr>
        <p:spPr bwMode="white">
          <a:xfrm>
            <a:off x="10777142" y="2897826"/>
            <a:ext cx="285715" cy="247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8A3607-92BF-463B-6B92-107BF6C631A0}"/>
              </a:ext>
            </a:extLst>
          </p:cNvPr>
          <p:cNvSpPr/>
          <p:nvPr/>
        </p:nvSpPr>
        <p:spPr bwMode="white">
          <a:xfrm>
            <a:off x="10758095" y="3574725"/>
            <a:ext cx="285715" cy="25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0690F9-4E2C-3055-27D8-E44159FBCCB6}"/>
              </a:ext>
            </a:extLst>
          </p:cNvPr>
          <p:cNvSpPr/>
          <p:nvPr/>
        </p:nvSpPr>
        <p:spPr bwMode="white">
          <a:xfrm>
            <a:off x="10777142" y="4251624"/>
            <a:ext cx="285715" cy="247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198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6B7685-A067-12FA-C5E2-88D7EE5F17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8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00FCB3-B018-1337-B6BA-93BED00AB08B}"/>
              </a:ext>
            </a:extLst>
          </p:cNvPr>
          <p:cNvSpPr/>
          <p:nvPr/>
        </p:nvSpPr>
        <p:spPr bwMode="white">
          <a:xfrm>
            <a:off x="5739047" y="1563513"/>
            <a:ext cx="238095" cy="200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E949E3-A39D-C73F-0597-3E0036C989A5}"/>
              </a:ext>
            </a:extLst>
          </p:cNvPr>
          <p:cNvSpPr/>
          <p:nvPr/>
        </p:nvSpPr>
        <p:spPr bwMode="white">
          <a:xfrm>
            <a:off x="7748571" y="3080458"/>
            <a:ext cx="228572" cy="200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847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A6056F-903A-8425-A264-AB31C56A91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2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5ACC43-37A6-CCC8-4646-4FCE4F328BB4}"/>
              </a:ext>
            </a:extLst>
          </p:cNvPr>
          <p:cNvSpPr/>
          <p:nvPr/>
        </p:nvSpPr>
        <p:spPr bwMode="white">
          <a:xfrm>
            <a:off x="9548571" y="1200743"/>
            <a:ext cx="228571" cy="190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2AAC8C-CBE3-8C1E-679F-C4C340BCB0F4}"/>
              </a:ext>
            </a:extLst>
          </p:cNvPr>
          <p:cNvSpPr/>
          <p:nvPr/>
        </p:nvSpPr>
        <p:spPr bwMode="white">
          <a:xfrm>
            <a:off x="8958095" y="2544609"/>
            <a:ext cx="228571" cy="200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5372C6-35E0-9238-122C-06932B366372}"/>
              </a:ext>
            </a:extLst>
          </p:cNvPr>
          <p:cNvSpPr/>
          <p:nvPr/>
        </p:nvSpPr>
        <p:spPr bwMode="white">
          <a:xfrm>
            <a:off x="6443809" y="3735981"/>
            <a:ext cx="238095" cy="190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693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85AF2D-888B-2DF9-AB28-1C09988BCF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5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椭圆 1"/>
          <p:cNvSpPr/>
          <p:nvPr/>
        </p:nvSpPr>
        <p:spPr>
          <a:xfrm>
            <a:off x="1800000" y="2358000"/>
            <a:ext cx="335560" cy="35092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076000" y="2358000"/>
            <a:ext cx="335560" cy="35092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8400256" y="2358000"/>
            <a:ext cx="335560" cy="35092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764000" y="3212976"/>
            <a:ext cx="335560" cy="35092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112000" y="3212976"/>
            <a:ext cx="335560" cy="35092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784000" y="3212976"/>
            <a:ext cx="335560" cy="35092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521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65FE30-871D-D9D1-9F13-2A419916A6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7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B56DAD-3A2B-714E-E699-09F6628151BF}"/>
              </a:ext>
            </a:extLst>
          </p:cNvPr>
          <p:cNvSpPr/>
          <p:nvPr/>
        </p:nvSpPr>
        <p:spPr bwMode="white">
          <a:xfrm>
            <a:off x="1310476" y="2239164"/>
            <a:ext cx="990476" cy="20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FD0D7A-6BF2-8C5C-D90F-BC902825206F}"/>
              </a:ext>
            </a:extLst>
          </p:cNvPr>
          <p:cNvSpPr/>
          <p:nvPr/>
        </p:nvSpPr>
        <p:spPr bwMode="white">
          <a:xfrm>
            <a:off x="3605714" y="2239164"/>
            <a:ext cx="1009523" cy="20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CBF72B-2C7B-330F-B0A9-80AE98B78517}"/>
              </a:ext>
            </a:extLst>
          </p:cNvPr>
          <p:cNvSpPr/>
          <p:nvPr/>
        </p:nvSpPr>
        <p:spPr bwMode="white">
          <a:xfrm>
            <a:off x="5996190" y="2239164"/>
            <a:ext cx="990476" cy="20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060C39-A2EC-57BC-7464-58EF574E29FB}"/>
              </a:ext>
            </a:extLst>
          </p:cNvPr>
          <p:cNvSpPr/>
          <p:nvPr/>
        </p:nvSpPr>
        <p:spPr bwMode="white">
          <a:xfrm>
            <a:off x="8024761" y="2239164"/>
            <a:ext cx="1000001" cy="20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D9E070C-9327-4B8A-3303-542A2AC29AA6}"/>
              </a:ext>
            </a:extLst>
          </p:cNvPr>
          <p:cNvSpPr/>
          <p:nvPr/>
        </p:nvSpPr>
        <p:spPr bwMode="white">
          <a:xfrm>
            <a:off x="1631504" y="2934674"/>
            <a:ext cx="669447" cy="49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C226050-84F3-ED28-6390-E27783F1FF94}"/>
              </a:ext>
            </a:extLst>
          </p:cNvPr>
          <p:cNvSpPr/>
          <p:nvPr/>
        </p:nvSpPr>
        <p:spPr bwMode="white">
          <a:xfrm>
            <a:off x="3935760" y="2934674"/>
            <a:ext cx="576064" cy="49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115DDFA-E423-F6F6-5908-6DA4C24B29D5}"/>
              </a:ext>
            </a:extLst>
          </p:cNvPr>
          <p:cNvSpPr/>
          <p:nvPr/>
        </p:nvSpPr>
        <p:spPr bwMode="white">
          <a:xfrm>
            <a:off x="6264000" y="2934674"/>
            <a:ext cx="576063" cy="49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24FBCED-05BA-693C-8D43-ADBD1AFBDA1F}"/>
              </a:ext>
            </a:extLst>
          </p:cNvPr>
          <p:cNvSpPr/>
          <p:nvPr/>
        </p:nvSpPr>
        <p:spPr bwMode="white">
          <a:xfrm>
            <a:off x="8496000" y="2934674"/>
            <a:ext cx="720080" cy="49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img_16777215">
            <a:extLst>
              <a:ext uri="{FF2B5EF4-FFF2-40B4-BE49-F238E27FC236}">
                <a16:creationId xmlns:a16="http://schemas.microsoft.com/office/drawing/2014/main" id="{029C35FE-6AA8-EC3B-7ED4-BDD93F9EE5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07455"/>
            <a:ext cx="10800000" cy="185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5D763C9-C060-2E6D-26F3-2ADA537B51F9}"/>
              </a:ext>
            </a:extLst>
          </p:cNvPr>
          <p:cNvSpPr/>
          <p:nvPr/>
        </p:nvSpPr>
        <p:spPr bwMode="white">
          <a:xfrm>
            <a:off x="1053333" y="4915908"/>
            <a:ext cx="1428571" cy="219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F8F6B00-E70E-E69D-243F-992EFE769B17}"/>
              </a:ext>
            </a:extLst>
          </p:cNvPr>
          <p:cNvSpPr/>
          <p:nvPr/>
        </p:nvSpPr>
        <p:spPr bwMode="white">
          <a:xfrm>
            <a:off x="4367619" y="4915908"/>
            <a:ext cx="1428571" cy="219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2C12A3E-8FDF-860F-9175-B097ADC59405}"/>
              </a:ext>
            </a:extLst>
          </p:cNvPr>
          <p:cNvSpPr/>
          <p:nvPr/>
        </p:nvSpPr>
        <p:spPr bwMode="white">
          <a:xfrm>
            <a:off x="7824761" y="4915908"/>
            <a:ext cx="1419047" cy="219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E2BB274-317D-F76D-E4AD-C7BC6262C415}"/>
              </a:ext>
            </a:extLst>
          </p:cNvPr>
          <p:cNvSpPr/>
          <p:nvPr/>
        </p:nvSpPr>
        <p:spPr bwMode="white">
          <a:xfrm>
            <a:off x="1053333" y="5412801"/>
            <a:ext cx="1552380" cy="219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42D0FDF9-3B68-B4FF-E16B-BE56E6CD6856}"/>
              </a:ext>
            </a:extLst>
          </p:cNvPr>
          <p:cNvSpPr/>
          <p:nvPr/>
        </p:nvSpPr>
        <p:spPr bwMode="white">
          <a:xfrm>
            <a:off x="4367619" y="5412801"/>
            <a:ext cx="1552380" cy="219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B9A96EE1-0DB9-BE7B-E5EA-BBB136C208C1}"/>
              </a:ext>
            </a:extLst>
          </p:cNvPr>
          <p:cNvSpPr/>
          <p:nvPr/>
        </p:nvSpPr>
        <p:spPr bwMode="white">
          <a:xfrm>
            <a:off x="7824761" y="5412801"/>
            <a:ext cx="1676190" cy="219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63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2023-11-21T03:18:02Z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