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4" r:id="rId12"/>
    <p:sldId id="332" r:id="rId13"/>
    <p:sldId id="331" r:id="rId14"/>
    <p:sldId id="327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2995612"/>
            <a:ext cx="78771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83B72-ECAB-3ABC-3001-8C3AE7092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37770-B662-64F1-0945-272AF0C20373}"/>
              </a:ext>
            </a:extLst>
          </p:cNvPr>
          <p:cNvSpPr/>
          <p:nvPr/>
        </p:nvSpPr>
        <p:spPr bwMode="white">
          <a:xfrm>
            <a:off x="6729523" y="3305677"/>
            <a:ext cx="580952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DDF525-3256-7799-FE95-3651E4F0F131}"/>
              </a:ext>
            </a:extLst>
          </p:cNvPr>
          <p:cNvSpPr/>
          <p:nvPr/>
        </p:nvSpPr>
        <p:spPr bwMode="white">
          <a:xfrm>
            <a:off x="1472380" y="4277249"/>
            <a:ext cx="4333333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F793EB-F77B-0D22-690A-A17751A681D8}"/>
              </a:ext>
            </a:extLst>
          </p:cNvPr>
          <p:cNvSpPr/>
          <p:nvPr/>
        </p:nvSpPr>
        <p:spPr bwMode="white">
          <a:xfrm>
            <a:off x="1472380" y="4724935"/>
            <a:ext cx="4457142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A69D7C-1B03-C97A-E963-8E23FF52204D}"/>
              </a:ext>
            </a:extLst>
          </p:cNvPr>
          <p:cNvSpPr/>
          <p:nvPr/>
        </p:nvSpPr>
        <p:spPr bwMode="white">
          <a:xfrm>
            <a:off x="1472380" y="5182145"/>
            <a:ext cx="5219047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9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D3E80-88D5-E94D-9B2E-2ED9227B84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B49F6-2342-E675-B482-868CEA444D99}"/>
              </a:ext>
            </a:extLst>
          </p:cNvPr>
          <p:cNvSpPr/>
          <p:nvPr/>
        </p:nvSpPr>
        <p:spPr bwMode="white">
          <a:xfrm>
            <a:off x="1729523" y="2993962"/>
            <a:ext cx="982857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A4714-0114-6D84-3BA5-23C729F41F1C}"/>
              </a:ext>
            </a:extLst>
          </p:cNvPr>
          <p:cNvSpPr/>
          <p:nvPr/>
        </p:nvSpPr>
        <p:spPr bwMode="white">
          <a:xfrm>
            <a:off x="1491428" y="3480377"/>
            <a:ext cx="876190" cy="1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0864EB-589D-CD01-191D-E94CDBE00829}"/>
              </a:ext>
            </a:extLst>
          </p:cNvPr>
          <p:cNvSpPr/>
          <p:nvPr/>
        </p:nvSpPr>
        <p:spPr bwMode="white">
          <a:xfrm>
            <a:off x="1491428" y="3938180"/>
            <a:ext cx="10066667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D3DEFF-3C45-DDEB-A464-A9B59B31FDBD}"/>
              </a:ext>
            </a:extLst>
          </p:cNvPr>
          <p:cNvSpPr/>
          <p:nvPr/>
        </p:nvSpPr>
        <p:spPr bwMode="white">
          <a:xfrm>
            <a:off x="1472380" y="4405520"/>
            <a:ext cx="10168236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82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D54D4-5B58-7170-EA3F-D938CCB9D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BACE35-7319-5C0F-28AA-39328A11338C}"/>
              </a:ext>
            </a:extLst>
          </p:cNvPr>
          <p:cNvSpPr/>
          <p:nvPr/>
        </p:nvSpPr>
        <p:spPr bwMode="white">
          <a:xfrm>
            <a:off x="1043809" y="2020044"/>
            <a:ext cx="10019048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0966D1-15A6-6C3B-3857-C237917ED8F6}"/>
              </a:ext>
            </a:extLst>
          </p:cNvPr>
          <p:cNvSpPr/>
          <p:nvPr/>
        </p:nvSpPr>
        <p:spPr bwMode="white">
          <a:xfrm>
            <a:off x="1043809" y="2486900"/>
            <a:ext cx="10019048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21ACA1-4567-9E5F-B7BA-35EF13C1E07F}"/>
              </a:ext>
            </a:extLst>
          </p:cNvPr>
          <p:cNvSpPr/>
          <p:nvPr/>
        </p:nvSpPr>
        <p:spPr bwMode="white">
          <a:xfrm>
            <a:off x="1053333" y="2953756"/>
            <a:ext cx="10009524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78496-4C0D-A7BE-951E-49A1D9F9AE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0D7EA4-6488-2B12-1830-1F1B44715C5B}"/>
              </a:ext>
            </a:extLst>
          </p:cNvPr>
          <p:cNvSpPr/>
          <p:nvPr/>
        </p:nvSpPr>
        <p:spPr bwMode="white">
          <a:xfrm>
            <a:off x="1453333" y="1984947"/>
            <a:ext cx="9609523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6DDF7-A6E0-FB1A-6020-D7266DBC1A6E}"/>
              </a:ext>
            </a:extLst>
          </p:cNvPr>
          <p:cNvSpPr/>
          <p:nvPr/>
        </p:nvSpPr>
        <p:spPr bwMode="white">
          <a:xfrm>
            <a:off x="1462857" y="2434084"/>
            <a:ext cx="9599999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7CD4FCB-6369-AC05-A765-10F5266BE7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27240"/>
            <a:ext cx="10800000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D10BC4-4291-61F8-60EF-F66F785235DB}"/>
              </a:ext>
            </a:extLst>
          </p:cNvPr>
          <p:cNvSpPr/>
          <p:nvPr/>
        </p:nvSpPr>
        <p:spPr bwMode="white">
          <a:xfrm>
            <a:off x="1674487" y="4248990"/>
            <a:ext cx="9361904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BEFFA8-F8A7-1293-63B1-4667131C9B22}"/>
              </a:ext>
            </a:extLst>
          </p:cNvPr>
          <p:cNvSpPr/>
          <p:nvPr/>
        </p:nvSpPr>
        <p:spPr bwMode="white">
          <a:xfrm>
            <a:off x="1455440" y="4697797"/>
            <a:ext cx="1352380" cy="1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59480B-E517-8BED-30F5-4F299A9B3F75}"/>
              </a:ext>
            </a:extLst>
          </p:cNvPr>
          <p:cNvSpPr/>
          <p:nvPr/>
        </p:nvSpPr>
        <p:spPr bwMode="white">
          <a:xfrm>
            <a:off x="1455440" y="5137054"/>
            <a:ext cx="9580951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195F00-6DD3-5186-9970-0AEACBE43CA0}"/>
              </a:ext>
            </a:extLst>
          </p:cNvPr>
          <p:cNvSpPr/>
          <p:nvPr/>
        </p:nvSpPr>
        <p:spPr bwMode="white">
          <a:xfrm>
            <a:off x="1436392" y="5576311"/>
            <a:ext cx="9599999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1B6B8-024B-EF1E-527B-5DE3E80394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F2F46-5DBE-6D05-A7AB-38E876486E37}"/>
              </a:ext>
            </a:extLst>
          </p:cNvPr>
          <p:cNvSpPr/>
          <p:nvPr/>
        </p:nvSpPr>
        <p:spPr bwMode="white">
          <a:xfrm>
            <a:off x="1215238" y="2001805"/>
            <a:ext cx="9847619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7E59E0-8769-D9CF-8678-7798F2836036}"/>
              </a:ext>
            </a:extLst>
          </p:cNvPr>
          <p:cNvSpPr/>
          <p:nvPr/>
        </p:nvSpPr>
        <p:spPr bwMode="white">
          <a:xfrm>
            <a:off x="996190" y="2469031"/>
            <a:ext cx="876190" cy="1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768A6E-7773-504D-119A-9EA659A403FC}"/>
              </a:ext>
            </a:extLst>
          </p:cNvPr>
          <p:cNvSpPr/>
          <p:nvPr/>
        </p:nvSpPr>
        <p:spPr bwMode="white">
          <a:xfrm>
            <a:off x="996190" y="2898116"/>
            <a:ext cx="10066667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BB6E3-54F5-7707-AD9A-2AB926A3DD1B}"/>
              </a:ext>
            </a:extLst>
          </p:cNvPr>
          <p:cNvSpPr/>
          <p:nvPr/>
        </p:nvSpPr>
        <p:spPr bwMode="white">
          <a:xfrm>
            <a:off x="977142" y="3346272"/>
            <a:ext cx="10085715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53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11F34-07E7-4C29-42AA-C2B2BFC635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622BCF-AD4C-AD88-A7F0-118F520E34EA}"/>
              </a:ext>
            </a:extLst>
          </p:cNvPr>
          <p:cNvSpPr/>
          <p:nvPr/>
        </p:nvSpPr>
        <p:spPr bwMode="white">
          <a:xfrm>
            <a:off x="1291428" y="4051772"/>
            <a:ext cx="9771429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A08530-DE4F-E49C-D415-39A8F3C49644}"/>
              </a:ext>
            </a:extLst>
          </p:cNvPr>
          <p:cNvSpPr/>
          <p:nvPr/>
        </p:nvSpPr>
        <p:spPr bwMode="white">
          <a:xfrm>
            <a:off x="1062857" y="4509447"/>
            <a:ext cx="1961904" cy="1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A84EC-3FCE-E9B5-E62E-C94C0FEE02DC}"/>
              </a:ext>
            </a:extLst>
          </p:cNvPr>
          <p:cNvSpPr/>
          <p:nvPr/>
        </p:nvSpPr>
        <p:spPr bwMode="white">
          <a:xfrm>
            <a:off x="1062857" y="4938517"/>
            <a:ext cx="10000000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F1B7CC-4E49-4F5E-4904-D79788407CBE}"/>
              </a:ext>
            </a:extLst>
          </p:cNvPr>
          <p:cNvSpPr/>
          <p:nvPr/>
        </p:nvSpPr>
        <p:spPr bwMode="white">
          <a:xfrm>
            <a:off x="1043809" y="5386658"/>
            <a:ext cx="10019048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B40BDE-AAD3-38F8-BB33-638F74A197CE}"/>
              </a:ext>
            </a:extLst>
          </p:cNvPr>
          <p:cNvSpPr/>
          <p:nvPr/>
        </p:nvSpPr>
        <p:spPr bwMode="white">
          <a:xfrm>
            <a:off x="1868187" y="5825264"/>
            <a:ext cx="9194669" cy="28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2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13577-EC6D-90F0-3B60-283CCDFA1C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61405-3FDD-05D5-392F-437B59C1BEF5}"/>
              </a:ext>
            </a:extLst>
          </p:cNvPr>
          <p:cNvSpPr/>
          <p:nvPr/>
        </p:nvSpPr>
        <p:spPr bwMode="white">
          <a:xfrm>
            <a:off x="4015238" y="2030489"/>
            <a:ext cx="238095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73F528-62A8-8A1F-71DD-5DCA8078AE9E}"/>
              </a:ext>
            </a:extLst>
          </p:cNvPr>
          <p:cNvSpPr/>
          <p:nvPr/>
        </p:nvSpPr>
        <p:spPr bwMode="white">
          <a:xfrm>
            <a:off x="10072380" y="2001881"/>
            <a:ext cx="352380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93CD8-C521-9014-1F05-6ED0086860E9}"/>
              </a:ext>
            </a:extLst>
          </p:cNvPr>
          <p:cNvSpPr/>
          <p:nvPr/>
        </p:nvSpPr>
        <p:spPr bwMode="white">
          <a:xfrm>
            <a:off x="4577142" y="2488214"/>
            <a:ext cx="342857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A5DD9F-7EDE-88A9-925C-E2B6A168E2AB}"/>
              </a:ext>
            </a:extLst>
          </p:cNvPr>
          <p:cNvSpPr/>
          <p:nvPr/>
        </p:nvSpPr>
        <p:spPr bwMode="white">
          <a:xfrm>
            <a:off x="9520000" y="2488214"/>
            <a:ext cx="457142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12D6D8-783F-5DA6-50FE-BD286596D39D}"/>
              </a:ext>
            </a:extLst>
          </p:cNvPr>
          <p:cNvSpPr/>
          <p:nvPr/>
        </p:nvSpPr>
        <p:spPr bwMode="white">
          <a:xfrm>
            <a:off x="4986666" y="2974547"/>
            <a:ext cx="352380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5E41D2-E360-1EEC-17BF-23F260D490DD}"/>
              </a:ext>
            </a:extLst>
          </p:cNvPr>
          <p:cNvSpPr/>
          <p:nvPr/>
        </p:nvSpPr>
        <p:spPr bwMode="white">
          <a:xfrm>
            <a:off x="9100952" y="3003155"/>
            <a:ext cx="447619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02FA36-4E70-0E67-3A51-497D4B7100F1}"/>
              </a:ext>
            </a:extLst>
          </p:cNvPr>
          <p:cNvSpPr/>
          <p:nvPr/>
        </p:nvSpPr>
        <p:spPr bwMode="white">
          <a:xfrm>
            <a:off x="3148571" y="3479952"/>
            <a:ext cx="466666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7926B8-0AB6-7AB9-B237-2BA48A938B9B}"/>
              </a:ext>
            </a:extLst>
          </p:cNvPr>
          <p:cNvSpPr/>
          <p:nvPr/>
        </p:nvSpPr>
        <p:spPr bwMode="white">
          <a:xfrm>
            <a:off x="7672380" y="3479952"/>
            <a:ext cx="466666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5F5920-6049-93B8-BBA0-7BC30884152D}"/>
              </a:ext>
            </a:extLst>
          </p:cNvPr>
          <p:cNvSpPr/>
          <p:nvPr/>
        </p:nvSpPr>
        <p:spPr bwMode="white">
          <a:xfrm>
            <a:off x="2739047" y="3966284"/>
            <a:ext cx="190476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2D643C-7977-8B24-FC01-897602797305}"/>
              </a:ext>
            </a:extLst>
          </p:cNvPr>
          <p:cNvSpPr/>
          <p:nvPr/>
        </p:nvSpPr>
        <p:spPr bwMode="white">
          <a:xfrm>
            <a:off x="3891428" y="3966284"/>
            <a:ext cx="466666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8949CD-AB09-83E8-033D-78584B581F23}"/>
              </a:ext>
            </a:extLst>
          </p:cNvPr>
          <p:cNvSpPr/>
          <p:nvPr/>
        </p:nvSpPr>
        <p:spPr bwMode="white">
          <a:xfrm>
            <a:off x="7529523" y="3966284"/>
            <a:ext cx="600000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1916B5-BE9F-E1D2-14B8-CD8F9C1F3834}"/>
              </a:ext>
            </a:extLst>
          </p:cNvPr>
          <p:cNvSpPr/>
          <p:nvPr/>
        </p:nvSpPr>
        <p:spPr bwMode="white">
          <a:xfrm>
            <a:off x="9653333" y="3966284"/>
            <a:ext cx="609524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A48857-06FE-5093-8FC1-9B5614DD5379}"/>
              </a:ext>
            </a:extLst>
          </p:cNvPr>
          <p:cNvSpPr/>
          <p:nvPr/>
        </p:nvSpPr>
        <p:spPr bwMode="white">
          <a:xfrm>
            <a:off x="8739047" y="4452617"/>
            <a:ext cx="190476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AEA194-8807-CB24-4149-759A89DE1369}"/>
              </a:ext>
            </a:extLst>
          </p:cNvPr>
          <p:cNvSpPr/>
          <p:nvPr/>
        </p:nvSpPr>
        <p:spPr bwMode="white">
          <a:xfrm>
            <a:off x="3558095" y="4929414"/>
            <a:ext cx="323809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FA3E471-9E93-F2BF-8098-DB54E38C47F4}"/>
              </a:ext>
            </a:extLst>
          </p:cNvPr>
          <p:cNvSpPr/>
          <p:nvPr/>
        </p:nvSpPr>
        <p:spPr bwMode="white">
          <a:xfrm>
            <a:off x="5615238" y="4929414"/>
            <a:ext cx="209523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C3ECA44-BD94-7D1B-10D4-F88B0C1BACF8}"/>
              </a:ext>
            </a:extLst>
          </p:cNvPr>
          <p:cNvSpPr/>
          <p:nvPr/>
        </p:nvSpPr>
        <p:spPr bwMode="white">
          <a:xfrm>
            <a:off x="10605714" y="4929414"/>
            <a:ext cx="457142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8A560-5551-FBF6-DF5C-FE924BDA91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9CED7-AD01-BD09-D980-8847312F753B}"/>
              </a:ext>
            </a:extLst>
          </p:cNvPr>
          <p:cNvSpPr/>
          <p:nvPr/>
        </p:nvSpPr>
        <p:spPr bwMode="white">
          <a:xfrm>
            <a:off x="6977142" y="1048203"/>
            <a:ext cx="457142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0EBC75-04BF-C170-631F-4E670CCEEB1B}"/>
              </a:ext>
            </a:extLst>
          </p:cNvPr>
          <p:cNvSpPr/>
          <p:nvPr/>
        </p:nvSpPr>
        <p:spPr bwMode="white">
          <a:xfrm>
            <a:off x="9634285" y="1038678"/>
            <a:ext cx="457142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46F072-2690-994A-68E7-5B24488FAB55}"/>
              </a:ext>
            </a:extLst>
          </p:cNvPr>
          <p:cNvSpPr/>
          <p:nvPr/>
        </p:nvSpPr>
        <p:spPr bwMode="white">
          <a:xfrm>
            <a:off x="2843809" y="2019797"/>
            <a:ext cx="485714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1CE59-0BC9-B2E3-B7D3-C39B12A41197}"/>
              </a:ext>
            </a:extLst>
          </p:cNvPr>
          <p:cNvSpPr/>
          <p:nvPr/>
        </p:nvSpPr>
        <p:spPr bwMode="white">
          <a:xfrm>
            <a:off x="7272380" y="2019797"/>
            <a:ext cx="457142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5E103F-58FF-B85F-62EF-8156C97E1D2F}"/>
              </a:ext>
            </a:extLst>
          </p:cNvPr>
          <p:cNvSpPr/>
          <p:nvPr/>
        </p:nvSpPr>
        <p:spPr bwMode="white">
          <a:xfrm>
            <a:off x="4634285" y="3467664"/>
            <a:ext cx="466666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C5BC2C-FCD9-9913-21EB-4D119E699154}"/>
              </a:ext>
            </a:extLst>
          </p:cNvPr>
          <p:cNvSpPr/>
          <p:nvPr/>
        </p:nvSpPr>
        <p:spPr bwMode="white">
          <a:xfrm>
            <a:off x="10472380" y="3953461"/>
            <a:ext cx="190476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2EF875-5489-743D-7A06-F679CC11D60D}"/>
              </a:ext>
            </a:extLst>
          </p:cNvPr>
          <p:cNvSpPr/>
          <p:nvPr/>
        </p:nvSpPr>
        <p:spPr bwMode="white">
          <a:xfrm>
            <a:off x="4367619" y="4439258"/>
            <a:ext cx="180952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7B2BD0-7D77-3881-4A1A-C420415A275D}"/>
              </a:ext>
            </a:extLst>
          </p:cNvPr>
          <p:cNvSpPr/>
          <p:nvPr/>
        </p:nvSpPr>
        <p:spPr bwMode="white">
          <a:xfrm>
            <a:off x="7958095" y="4439258"/>
            <a:ext cx="323809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CD9E5F9-8A0C-4BF0-3142-2F861FA63C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3"/>
          <a:stretch/>
        </p:blipFill>
        <p:spPr>
          <a:xfrm>
            <a:off x="720000" y="4820275"/>
            <a:ext cx="10800000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585116-E6C8-F281-0DCD-46B9092F3FDD}"/>
              </a:ext>
            </a:extLst>
          </p:cNvPr>
          <p:cNvSpPr/>
          <p:nvPr/>
        </p:nvSpPr>
        <p:spPr bwMode="white">
          <a:xfrm>
            <a:off x="3672380" y="5859108"/>
            <a:ext cx="904761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94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BEF17-6821-8298-5C0E-87A0F2BAC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E07A0-31E2-B744-1E26-72A99500C30D}"/>
              </a:ext>
            </a:extLst>
          </p:cNvPr>
          <p:cNvSpPr/>
          <p:nvPr/>
        </p:nvSpPr>
        <p:spPr bwMode="white">
          <a:xfrm>
            <a:off x="10777142" y="1545189"/>
            <a:ext cx="285715" cy="2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B885D-3A3C-71C7-50D4-B780F6DCEFE3}"/>
              </a:ext>
            </a:extLst>
          </p:cNvPr>
          <p:cNvSpPr/>
          <p:nvPr/>
        </p:nvSpPr>
        <p:spPr bwMode="white">
          <a:xfrm>
            <a:off x="10777142" y="2041954"/>
            <a:ext cx="285715" cy="2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828F70-9B58-9477-A5EC-30AAF8B242E9}"/>
              </a:ext>
            </a:extLst>
          </p:cNvPr>
          <p:cNvSpPr/>
          <p:nvPr/>
        </p:nvSpPr>
        <p:spPr bwMode="white">
          <a:xfrm>
            <a:off x="10758095" y="2529165"/>
            <a:ext cx="285715" cy="2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337AE6-789D-30D1-1D2D-A2816BF4468F}"/>
              </a:ext>
            </a:extLst>
          </p:cNvPr>
          <p:cNvSpPr/>
          <p:nvPr/>
        </p:nvSpPr>
        <p:spPr bwMode="white">
          <a:xfrm>
            <a:off x="10777142" y="3016377"/>
            <a:ext cx="285715" cy="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C9C0D2-6FBB-85C4-1686-217B85E8E156}"/>
              </a:ext>
            </a:extLst>
          </p:cNvPr>
          <p:cNvSpPr/>
          <p:nvPr/>
        </p:nvSpPr>
        <p:spPr bwMode="white">
          <a:xfrm>
            <a:off x="10767619" y="3503588"/>
            <a:ext cx="276190" cy="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0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306A4-B7E8-BE03-D327-18AF2B3CE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BEA95F-7EEC-A84B-3F39-220620B97626}"/>
              </a:ext>
            </a:extLst>
          </p:cNvPr>
          <p:cNvSpPr/>
          <p:nvPr/>
        </p:nvSpPr>
        <p:spPr bwMode="white">
          <a:xfrm>
            <a:off x="9186666" y="1556728"/>
            <a:ext cx="257141" cy="19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1BB82A-3E1A-AA8E-ED68-C5BA02AB84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60034"/>
            <a:ext cx="10800000" cy="173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9A03DE-23CF-C20E-365B-CC65F56C17A9}"/>
              </a:ext>
            </a:extLst>
          </p:cNvPr>
          <p:cNvSpPr/>
          <p:nvPr/>
        </p:nvSpPr>
        <p:spPr bwMode="white">
          <a:xfrm>
            <a:off x="4775067" y="2655524"/>
            <a:ext cx="228571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1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32CB9-9ACF-DCA1-B5A8-599E3E8E0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9BADE-6770-DDB9-CACC-66A95686CFF4}"/>
              </a:ext>
            </a:extLst>
          </p:cNvPr>
          <p:cNvSpPr/>
          <p:nvPr/>
        </p:nvSpPr>
        <p:spPr bwMode="white">
          <a:xfrm>
            <a:off x="5605714" y="1048302"/>
            <a:ext cx="228571" cy="1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3AFB9-F614-A8E8-6037-05A93CFD8056}"/>
              </a:ext>
            </a:extLst>
          </p:cNvPr>
          <p:cNvSpPr/>
          <p:nvPr/>
        </p:nvSpPr>
        <p:spPr bwMode="white">
          <a:xfrm>
            <a:off x="2291428" y="3137077"/>
            <a:ext cx="238095" cy="2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545F2B-17D1-CA92-14DE-BA7E2D79C86C}"/>
              </a:ext>
            </a:extLst>
          </p:cNvPr>
          <p:cNvSpPr/>
          <p:nvPr/>
        </p:nvSpPr>
        <p:spPr bwMode="white">
          <a:xfrm>
            <a:off x="7824761" y="4109931"/>
            <a:ext cx="228571" cy="1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7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F329E-FD11-A744-166A-4BE1C0E66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753BB-1E4B-75A3-D276-EA55A3B5DABF}"/>
              </a:ext>
            </a:extLst>
          </p:cNvPr>
          <p:cNvSpPr/>
          <p:nvPr/>
        </p:nvSpPr>
        <p:spPr bwMode="white">
          <a:xfrm>
            <a:off x="8586666" y="2699686"/>
            <a:ext cx="476190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AA3DB-3792-5BE2-E5B4-AD6B93D274A0}"/>
              </a:ext>
            </a:extLst>
          </p:cNvPr>
          <p:cNvSpPr/>
          <p:nvPr/>
        </p:nvSpPr>
        <p:spPr bwMode="white">
          <a:xfrm>
            <a:off x="10253333" y="2699686"/>
            <a:ext cx="466666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B3B50-3119-09E1-612B-C93FFFCAC7D2}"/>
              </a:ext>
            </a:extLst>
          </p:cNvPr>
          <p:cNvSpPr/>
          <p:nvPr/>
        </p:nvSpPr>
        <p:spPr bwMode="white">
          <a:xfrm>
            <a:off x="5405714" y="3262854"/>
            <a:ext cx="190476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88D9AD-2078-CAA2-0C4B-A9BBC4E78DDE}"/>
              </a:ext>
            </a:extLst>
          </p:cNvPr>
          <p:cNvSpPr/>
          <p:nvPr/>
        </p:nvSpPr>
        <p:spPr bwMode="white">
          <a:xfrm>
            <a:off x="10253333" y="3253309"/>
            <a:ext cx="466666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361F2A-6804-4D3B-0535-D9FB9EF447B5}"/>
              </a:ext>
            </a:extLst>
          </p:cNvPr>
          <p:cNvSpPr/>
          <p:nvPr/>
        </p:nvSpPr>
        <p:spPr bwMode="white">
          <a:xfrm>
            <a:off x="3748571" y="3816477"/>
            <a:ext cx="190476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8AF80B-80F6-6165-F96C-063AFB25A7C1}"/>
              </a:ext>
            </a:extLst>
          </p:cNvPr>
          <p:cNvSpPr/>
          <p:nvPr/>
        </p:nvSpPr>
        <p:spPr bwMode="white">
          <a:xfrm>
            <a:off x="10253333" y="3816477"/>
            <a:ext cx="466666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8B53A9-077C-3982-0D5F-97C9A49C7FE7}"/>
              </a:ext>
            </a:extLst>
          </p:cNvPr>
          <p:cNvSpPr/>
          <p:nvPr/>
        </p:nvSpPr>
        <p:spPr bwMode="white">
          <a:xfrm>
            <a:off x="5415238" y="4360555"/>
            <a:ext cx="180952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01769C-52C3-F09C-2138-8B390B9F77B7}"/>
              </a:ext>
            </a:extLst>
          </p:cNvPr>
          <p:cNvSpPr/>
          <p:nvPr/>
        </p:nvSpPr>
        <p:spPr bwMode="white">
          <a:xfrm>
            <a:off x="7072380" y="4360555"/>
            <a:ext cx="190476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06F860-0A82-447F-ED71-EA64EA1F2380}"/>
              </a:ext>
            </a:extLst>
          </p:cNvPr>
          <p:cNvSpPr/>
          <p:nvPr/>
        </p:nvSpPr>
        <p:spPr bwMode="white">
          <a:xfrm>
            <a:off x="8596190" y="4360555"/>
            <a:ext cx="466666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EB9432-615C-1748-7E60-91622C8831B3}"/>
              </a:ext>
            </a:extLst>
          </p:cNvPr>
          <p:cNvSpPr/>
          <p:nvPr/>
        </p:nvSpPr>
        <p:spPr bwMode="white">
          <a:xfrm>
            <a:off x="10243809" y="4360555"/>
            <a:ext cx="476190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8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2CB60-62D4-160A-B13A-DAE673C27C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FC082-3806-C30D-F69F-7A097DA0CD24}"/>
              </a:ext>
            </a:extLst>
          </p:cNvPr>
          <p:cNvSpPr/>
          <p:nvPr/>
        </p:nvSpPr>
        <p:spPr bwMode="white">
          <a:xfrm>
            <a:off x="1062857" y="3041649"/>
            <a:ext cx="3664991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8097E4-EFDD-6D3F-37BE-DC74188874C4}"/>
              </a:ext>
            </a:extLst>
          </p:cNvPr>
          <p:cNvSpPr/>
          <p:nvPr/>
        </p:nvSpPr>
        <p:spPr bwMode="white">
          <a:xfrm>
            <a:off x="6329523" y="3051187"/>
            <a:ext cx="2933333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EFBBAA-8E37-9625-A5EB-C55F7A5A068A}"/>
              </a:ext>
            </a:extLst>
          </p:cNvPr>
          <p:cNvSpPr/>
          <p:nvPr/>
        </p:nvSpPr>
        <p:spPr bwMode="white">
          <a:xfrm>
            <a:off x="1910476" y="3499452"/>
            <a:ext cx="2076190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A6FF63-4858-7891-7E30-F7CC6C93B800}"/>
              </a:ext>
            </a:extLst>
          </p:cNvPr>
          <p:cNvSpPr/>
          <p:nvPr/>
        </p:nvSpPr>
        <p:spPr bwMode="white">
          <a:xfrm>
            <a:off x="6320000" y="3499452"/>
            <a:ext cx="1792224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850F00-8A40-6CF3-AC5E-9C9F820D50A2}"/>
              </a:ext>
            </a:extLst>
          </p:cNvPr>
          <p:cNvSpPr/>
          <p:nvPr/>
        </p:nvSpPr>
        <p:spPr bwMode="white">
          <a:xfrm>
            <a:off x="1910476" y="3947717"/>
            <a:ext cx="1238095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9A90A2-1CFE-21CE-FA59-0C848FD227EF}"/>
              </a:ext>
            </a:extLst>
          </p:cNvPr>
          <p:cNvSpPr/>
          <p:nvPr/>
        </p:nvSpPr>
        <p:spPr bwMode="white">
          <a:xfrm>
            <a:off x="6948571" y="3966792"/>
            <a:ext cx="866666" cy="1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A77D3B-A2E6-5723-6EF4-FAB7E09166E3}"/>
              </a:ext>
            </a:extLst>
          </p:cNvPr>
          <p:cNvSpPr/>
          <p:nvPr/>
        </p:nvSpPr>
        <p:spPr bwMode="white">
          <a:xfrm>
            <a:off x="1053333" y="4395982"/>
            <a:ext cx="2695238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95B481-B126-49E3-870D-93577C729D8F}"/>
              </a:ext>
            </a:extLst>
          </p:cNvPr>
          <p:cNvSpPr/>
          <p:nvPr/>
        </p:nvSpPr>
        <p:spPr bwMode="white">
          <a:xfrm>
            <a:off x="6948571" y="4405520"/>
            <a:ext cx="122857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38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84E65-CD38-3184-EFE3-74C3E54A9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92A754-554D-4B94-2A80-09C337E69603}"/>
              </a:ext>
            </a:extLst>
          </p:cNvPr>
          <p:cNvSpPr/>
          <p:nvPr/>
        </p:nvSpPr>
        <p:spPr bwMode="white">
          <a:xfrm>
            <a:off x="10120000" y="2048190"/>
            <a:ext cx="295238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FC627-0713-0DCB-EF43-EF6FCEE94D29}"/>
              </a:ext>
            </a:extLst>
          </p:cNvPr>
          <p:cNvSpPr/>
          <p:nvPr/>
        </p:nvSpPr>
        <p:spPr bwMode="white">
          <a:xfrm>
            <a:off x="5310476" y="2495809"/>
            <a:ext cx="333333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8620BA-A6F7-6556-11C9-7CBB63F54E4E}"/>
              </a:ext>
            </a:extLst>
          </p:cNvPr>
          <p:cNvSpPr/>
          <p:nvPr/>
        </p:nvSpPr>
        <p:spPr bwMode="white">
          <a:xfrm>
            <a:off x="8053333" y="2495809"/>
            <a:ext cx="342858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C99160-2C8E-4B95-6B29-A02B8E2BDC05}"/>
              </a:ext>
            </a:extLst>
          </p:cNvPr>
          <p:cNvSpPr/>
          <p:nvPr/>
        </p:nvSpPr>
        <p:spPr bwMode="white">
          <a:xfrm>
            <a:off x="11158095" y="2391047"/>
            <a:ext cx="266497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A45798-DBA3-72EF-A2D3-A84DF7E10D2B}"/>
              </a:ext>
            </a:extLst>
          </p:cNvPr>
          <p:cNvSpPr/>
          <p:nvPr/>
        </p:nvSpPr>
        <p:spPr bwMode="white">
          <a:xfrm>
            <a:off x="11158094" y="2714857"/>
            <a:ext cx="288000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3F7EFB-ED4E-1E66-0C8C-6496D0EAAC56}"/>
              </a:ext>
            </a:extLst>
          </p:cNvPr>
          <p:cNvSpPr/>
          <p:nvPr/>
        </p:nvSpPr>
        <p:spPr bwMode="white">
          <a:xfrm>
            <a:off x="2491428" y="2981523"/>
            <a:ext cx="200000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38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2023-11-21T02:53:25Z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