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6" r:id="rId4"/>
    <p:sldId id="332" r:id="rId5"/>
    <p:sldId id="331" r:id="rId6"/>
    <p:sldId id="330" r:id="rId7"/>
    <p:sldId id="328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812" y="3038475"/>
            <a:ext cx="909637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C7C3AF-0322-ABAB-15AE-9A898FDAB2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C7DF50-90E5-EE5A-F47F-2C08E84BC3B7}"/>
              </a:ext>
            </a:extLst>
          </p:cNvPr>
          <p:cNvSpPr/>
          <p:nvPr/>
        </p:nvSpPr>
        <p:spPr bwMode="white">
          <a:xfrm>
            <a:off x="9372380" y="1052736"/>
            <a:ext cx="2052211" cy="230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BEF062-F0E8-B836-1DFF-6C51D4297EA0}"/>
              </a:ext>
            </a:extLst>
          </p:cNvPr>
          <p:cNvSpPr/>
          <p:nvPr/>
        </p:nvSpPr>
        <p:spPr bwMode="white">
          <a:xfrm>
            <a:off x="1672380" y="5026294"/>
            <a:ext cx="2104761" cy="1427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AACBFB-DEBF-3F7E-2017-E93C5A3D0513}"/>
              </a:ext>
            </a:extLst>
          </p:cNvPr>
          <p:cNvSpPr/>
          <p:nvPr/>
        </p:nvSpPr>
        <p:spPr bwMode="white">
          <a:xfrm>
            <a:off x="5148571" y="5026295"/>
            <a:ext cx="2104761" cy="142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A2E23D3-DF18-C050-C359-FFAD31FFC219}"/>
              </a:ext>
            </a:extLst>
          </p:cNvPr>
          <p:cNvSpPr/>
          <p:nvPr/>
        </p:nvSpPr>
        <p:spPr bwMode="white">
          <a:xfrm>
            <a:off x="8624761" y="5026295"/>
            <a:ext cx="2104761" cy="142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F80011-F554-62B6-B8A4-419BB58516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D45397-DEF7-E1CB-98A5-23AA21EEF385}"/>
              </a:ext>
            </a:extLst>
          </p:cNvPr>
          <p:cNvSpPr/>
          <p:nvPr/>
        </p:nvSpPr>
        <p:spPr bwMode="white">
          <a:xfrm>
            <a:off x="681904" y="2051402"/>
            <a:ext cx="2152380" cy="1480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19010A-24C5-2129-FBF1-8B712BF847CB}"/>
              </a:ext>
            </a:extLst>
          </p:cNvPr>
          <p:cNvSpPr/>
          <p:nvPr/>
        </p:nvSpPr>
        <p:spPr bwMode="white">
          <a:xfrm>
            <a:off x="4205714" y="2051402"/>
            <a:ext cx="2104761" cy="1480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A52872-223F-3CF6-917B-1B3F8D141DCF}"/>
              </a:ext>
            </a:extLst>
          </p:cNvPr>
          <p:cNvSpPr/>
          <p:nvPr/>
        </p:nvSpPr>
        <p:spPr bwMode="white">
          <a:xfrm>
            <a:off x="7681904" y="2051402"/>
            <a:ext cx="2104761" cy="1480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AF5422EE-85A0-82F0-B49C-A638413ACC6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77072"/>
            <a:ext cx="10800000" cy="25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3D45397-DEF7-E1CB-98A5-23AA21EEF385}"/>
              </a:ext>
            </a:extLst>
          </p:cNvPr>
          <p:cNvSpPr/>
          <p:nvPr/>
        </p:nvSpPr>
        <p:spPr bwMode="white">
          <a:xfrm>
            <a:off x="680905" y="5100474"/>
            <a:ext cx="2152380" cy="1480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3D45397-DEF7-E1CB-98A5-23AA21EEF385}"/>
              </a:ext>
            </a:extLst>
          </p:cNvPr>
          <p:cNvSpPr/>
          <p:nvPr/>
        </p:nvSpPr>
        <p:spPr bwMode="white">
          <a:xfrm>
            <a:off x="4205714" y="5100474"/>
            <a:ext cx="2152380" cy="1480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3D45397-DEF7-E1CB-98A5-23AA21EEF385}"/>
              </a:ext>
            </a:extLst>
          </p:cNvPr>
          <p:cNvSpPr/>
          <p:nvPr/>
        </p:nvSpPr>
        <p:spPr bwMode="white">
          <a:xfrm>
            <a:off x="7681904" y="5100474"/>
            <a:ext cx="2152380" cy="1480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594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6376EC-2E8A-15A9-715D-744D008996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10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7272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704188-5229-1679-42C9-BB575D1794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253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751BC0-A890-0356-A56A-F91A2B31CD90}"/>
              </a:ext>
            </a:extLst>
          </p:cNvPr>
          <p:cNvSpPr/>
          <p:nvPr/>
        </p:nvSpPr>
        <p:spPr bwMode="white">
          <a:xfrm>
            <a:off x="6337554" y="1768214"/>
            <a:ext cx="437080" cy="27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5BD0F6-A2DF-5FBC-B7A2-64F2573CEA8B}"/>
              </a:ext>
            </a:extLst>
          </p:cNvPr>
          <p:cNvSpPr/>
          <p:nvPr/>
        </p:nvSpPr>
        <p:spPr bwMode="white">
          <a:xfrm>
            <a:off x="4008849" y="2342062"/>
            <a:ext cx="429914" cy="272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173470-1E70-74DD-E243-EB4307FDB2A0}"/>
              </a:ext>
            </a:extLst>
          </p:cNvPr>
          <p:cNvSpPr/>
          <p:nvPr/>
        </p:nvSpPr>
        <p:spPr bwMode="white">
          <a:xfrm>
            <a:off x="4875844" y="3037853"/>
            <a:ext cx="1182266" cy="351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65C05F-5154-0B4C-ED5D-7B60E25B8F3F}"/>
              </a:ext>
            </a:extLst>
          </p:cNvPr>
          <p:cNvSpPr/>
          <p:nvPr/>
        </p:nvSpPr>
        <p:spPr bwMode="white">
          <a:xfrm>
            <a:off x="1866439" y="3453892"/>
            <a:ext cx="1948947" cy="351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16F3167-F616-9238-EE83-9C492D3342DB}"/>
              </a:ext>
            </a:extLst>
          </p:cNvPr>
          <p:cNvSpPr/>
          <p:nvPr/>
        </p:nvSpPr>
        <p:spPr bwMode="white">
          <a:xfrm>
            <a:off x="691339" y="5017629"/>
            <a:ext cx="4252533" cy="437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EF0FBCE-C0AE-CE25-03D2-31A83F31DD3C}"/>
              </a:ext>
            </a:extLst>
          </p:cNvPr>
          <p:cNvSpPr/>
          <p:nvPr/>
        </p:nvSpPr>
        <p:spPr bwMode="white">
          <a:xfrm>
            <a:off x="5112297" y="5017628"/>
            <a:ext cx="2550827" cy="315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9963ABD-EDFD-8D61-6ED2-833530B41BB1}"/>
              </a:ext>
            </a:extLst>
          </p:cNvPr>
          <p:cNvSpPr/>
          <p:nvPr/>
        </p:nvSpPr>
        <p:spPr bwMode="white">
          <a:xfrm>
            <a:off x="691339" y="5691900"/>
            <a:ext cx="7344379" cy="104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108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A5D3AF-133D-AC7A-2F27-6CE6F9F7E6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77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1AF666-BCE4-CC63-4F1B-211F7B708EB2}"/>
              </a:ext>
            </a:extLst>
          </p:cNvPr>
          <p:cNvSpPr/>
          <p:nvPr/>
        </p:nvSpPr>
        <p:spPr bwMode="white">
          <a:xfrm>
            <a:off x="1540739" y="3834331"/>
            <a:ext cx="4995035" cy="379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6AE302-EB10-1C0F-7478-012100868BA3}"/>
              </a:ext>
            </a:extLst>
          </p:cNvPr>
          <p:cNvSpPr/>
          <p:nvPr/>
        </p:nvSpPr>
        <p:spPr bwMode="white">
          <a:xfrm>
            <a:off x="1540739" y="4664760"/>
            <a:ext cx="2576944" cy="388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CD6AF2-E23A-4D1E-C732-3AF81F9BC26A}"/>
              </a:ext>
            </a:extLst>
          </p:cNvPr>
          <p:cNvSpPr/>
          <p:nvPr/>
        </p:nvSpPr>
        <p:spPr bwMode="white">
          <a:xfrm>
            <a:off x="5009023" y="4664760"/>
            <a:ext cx="2568119" cy="388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800D58-F6E0-FA38-8E62-204CC72AE829}"/>
              </a:ext>
            </a:extLst>
          </p:cNvPr>
          <p:cNvSpPr/>
          <p:nvPr/>
        </p:nvSpPr>
        <p:spPr bwMode="white">
          <a:xfrm>
            <a:off x="1540739" y="5477521"/>
            <a:ext cx="2365140" cy="397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CB2B2B9-FB60-6474-53C7-2A1BB0AFE681}"/>
              </a:ext>
            </a:extLst>
          </p:cNvPr>
          <p:cNvSpPr/>
          <p:nvPr/>
        </p:nvSpPr>
        <p:spPr bwMode="white">
          <a:xfrm>
            <a:off x="1540739" y="6281447"/>
            <a:ext cx="7139547" cy="40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249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D55773-E028-1A80-596F-2A3B9A5222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666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F26086-08CB-1A4E-470C-154E3CC8B7F9}"/>
              </a:ext>
            </a:extLst>
          </p:cNvPr>
          <p:cNvSpPr/>
          <p:nvPr/>
        </p:nvSpPr>
        <p:spPr bwMode="white">
          <a:xfrm>
            <a:off x="1438956" y="3507946"/>
            <a:ext cx="4568851" cy="340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2D1211-6899-3FD0-A50F-A1A1AACD5481}"/>
              </a:ext>
            </a:extLst>
          </p:cNvPr>
          <p:cNvSpPr/>
          <p:nvPr/>
        </p:nvSpPr>
        <p:spPr bwMode="white">
          <a:xfrm>
            <a:off x="1864145" y="4242442"/>
            <a:ext cx="3347398" cy="332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7DF12A-BB7E-E5BE-9797-9333BA23F95C}"/>
              </a:ext>
            </a:extLst>
          </p:cNvPr>
          <p:cNvSpPr/>
          <p:nvPr/>
        </p:nvSpPr>
        <p:spPr bwMode="white">
          <a:xfrm>
            <a:off x="1477609" y="4976939"/>
            <a:ext cx="1128684" cy="262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AB527D2-18E3-8E54-9D40-34344F4BF312}"/>
              </a:ext>
            </a:extLst>
          </p:cNvPr>
          <p:cNvSpPr/>
          <p:nvPr/>
        </p:nvSpPr>
        <p:spPr bwMode="white">
          <a:xfrm>
            <a:off x="1477609" y="5649583"/>
            <a:ext cx="1275567" cy="355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48551DB-0DA4-15D9-45E5-AC3001AEE6E3}"/>
              </a:ext>
            </a:extLst>
          </p:cNvPr>
          <p:cNvSpPr/>
          <p:nvPr/>
        </p:nvSpPr>
        <p:spPr bwMode="white">
          <a:xfrm>
            <a:off x="1454417" y="6368617"/>
            <a:ext cx="7568369" cy="355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2072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DC4351-9437-C4A3-A60F-843C243322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14192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83741A-5F9D-56A0-00B5-C99C9B5E2F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6F36D4-A83A-3751-A032-B86642A83652}"/>
              </a:ext>
            </a:extLst>
          </p:cNvPr>
          <p:cNvSpPr/>
          <p:nvPr/>
        </p:nvSpPr>
        <p:spPr bwMode="white">
          <a:xfrm>
            <a:off x="681904" y="1133965"/>
            <a:ext cx="9761904" cy="1343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517F53-2C48-48D1-1818-BA07FEAE5070}"/>
              </a:ext>
            </a:extLst>
          </p:cNvPr>
          <p:cNvSpPr/>
          <p:nvPr/>
        </p:nvSpPr>
        <p:spPr bwMode="white">
          <a:xfrm>
            <a:off x="8472264" y="5526102"/>
            <a:ext cx="1971544" cy="567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F04E4F-7C81-75FD-8734-6E0AF8F744EA}"/>
              </a:ext>
            </a:extLst>
          </p:cNvPr>
          <p:cNvSpPr/>
          <p:nvPr/>
        </p:nvSpPr>
        <p:spPr bwMode="white">
          <a:xfrm>
            <a:off x="1243809" y="2915591"/>
            <a:ext cx="6685713" cy="40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BD1DFF-7E90-CBCC-E476-B9CC64490434}"/>
              </a:ext>
            </a:extLst>
          </p:cNvPr>
          <p:cNvSpPr/>
          <p:nvPr/>
        </p:nvSpPr>
        <p:spPr bwMode="white">
          <a:xfrm>
            <a:off x="681904" y="3811168"/>
            <a:ext cx="2400000" cy="333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2B9D2B2-8F69-F5E7-7FAE-E88FC1873DCB}"/>
              </a:ext>
            </a:extLst>
          </p:cNvPr>
          <p:cNvSpPr/>
          <p:nvPr/>
        </p:nvSpPr>
        <p:spPr bwMode="white">
          <a:xfrm>
            <a:off x="681904" y="4649580"/>
            <a:ext cx="2114285" cy="43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B02C7A3-C013-A18C-F647-D2C58945A1BA}"/>
              </a:ext>
            </a:extLst>
          </p:cNvPr>
          <p:cNvSpPr/>
          <p:nvPr/>
        </p:nvSpPr>
        <p:spPr bwMode="white">
          <a:xfrm>
            <a:off x="681904" y="5526102"/>
            <a:ext cx="3780952" cy="428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043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2023-11-21T11:44:50Z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