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052762"/>
            <a:ext cx="5534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E0721-EE0C-7CB6-476C-2351E2681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C55652-0CFD-48F5-4CC4-182BA4C70DAB}"/>
              </a:ext>
            </a:extLst>
          </p:cNvPr>
          <p:cNvSpPr/>
          <p:nvPr/>
        </p:nvSpPr>
        <p:spPr bwMode="white">
          <a:xfrm>
            <a:off x="1553028" y="4797152"/>
            <a:ext cx="1332846" cy="86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F86319-A5F7-3776-8E01-CD82F47C8D72}"/>
              </a:ext>
            </a:extLst>
          </p:cNvPr>
          <p:cNvSpPr/>
          <p:nvPr/>
        </p:nvSpPr>
        <p:spPr bwMode="white">
          <a:xfrm>
            <a:off x="3306773" y="4797152"/>
            <a:ext cx="1324077" cy="86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B8BCC7-DE8B-EEC5-5D02-257BA1925975}"/>
              </a:ext>
            </a:extLst>
          </p:cNvPr>
          <p:cNvSpPr/>
          <p:nvPr/>
        </p:nvSpPr>
        <p:spPr bwMode="white">
          <a:xfrm>
            <a:off x="5078056" y="4888097"/>
            <a:ext cx="2174643" cy="77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69788A-7727-5B20-E78F-78FFEF52E4D4}"/>
              </a:ext>
            </a:extLst>
          </p:cNvPr>
          <p:cNvSpPr/>
          <p:nvPr/>
        </p:nvSpPr>
        <p:spPr bwMode="white">
          <a:xfrm>
            <a:off x="7682367" y="4888097"/>
            <a:ext cx="2302065" cy="77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0682F18-715A-3171-D551-0036BF29F598}"/>
              </a:ext>
            </a:extLst>
          </p:cNvPr>
          <p:cNvSpPr/>
          <p:nvPr/>
        </p:nvSpPr>
        <p:spPr bwMode="white">
          <a:xfrm>
            <a:off x="1553028" y="6091024"/>
            <a:ext cx="4296675" cy="3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6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ECA24-276E-C618-8B6F-6DDF8B59E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32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2120D-8E9D-8284-4BA6-26176C755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020E3D-6AD2-2467-A9D5-1F4FA8757DFB}"/>
              </a:ext>
            </a:extLst>
          </p:cNvPr>
          <p:cNvSpPr/>
          <p:nvPr/>
        </p:nvSpPr>
        <p:spPr bwMode="white">
          <a:xfrm>
            <a:off x="683133" y="2780928"/>
            <a:ext cx="1447004" cy="93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19D4A6-E9FC-5881-66FB-CA7FBF4A7226}"/>
              </a:ext>
            </a:extLst>
          </p:cNvPr>
          <p:cNvSpPr/>
          <p:nvPr/>
        </p:nvSpPr>
        <p:spPr bwMode="white">
          <a:xfrm>
            <a:off x="3024147" y="2780928"/>
            <a:ext cx="1391705" cy="97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7A9135-B07B-DD81-74AF-BF72DD9332EC}"/>
              </a:ext>
            </a:extLst>
          </p:cNvPr>
          <p:cNvSpPr/>
          <p:nvPr/>
        </p:nvSpPr>
        <p:spPr bwMode="white">
          <a:xfrm>
            <a:off x="5309861" y="2852937"/>
            <a:ext cx="1428571" cy="89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C1767A2-B016-161F-0CF7-186DCE45DF75}"/>
              </a:ext>
            </a:extLst>
          </p:cNvPr>
          <p:cNvSpPr/>
          <p:nvPr/>
        </p:nvSpPr>
        <p:spPr bwMode="white">
          <a:xfrm>
            <a:off x="683132" y="4221230"/>
            <a:ext cx="3548387" cy="80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3BBF68-5BDB-9C7B-5B2E-EB814BBC03CC}"/>
              </a:ext>
            </a:extLst>
          </p:cNvPr>
          <p:cNvSpPr/>
          <p:nvPr/>
        </p:nvSpPr>
        <p:spPr bwMode="white">
          <a:xfrm>
            <a:off x="4583833" y="4202770"/>
            <a:ext cx="3279024" cy="82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7862144-C0DB-C253-0834-87A5842D4442}"/>
              </a:ext>
            </a:extLst>
          </p:cNvPr>
          <p:cNvSpPr/>
          <p:nvPr/>
        </p:nvSpPr>
        <p:spPr bwMode="white">
          <a:xfrm>
            <a:off x="683133" y="5476615"/>
            <a:ext cx="9419353" cy="125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0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26" grpId="0" animBg="1"/>
      <p:bldP spid="30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1A5E2-EFB0-6E67-AA9D-03003D7C9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BB6CAA-D9CA-2A63-134B-6B77EECC280A}"/>
              </a:ext>
            </a:extLst>
          </p:cNvPr>
          <p:cNvSpPr/>
          <p:nvPr/>
        </p:nvSpPr>
        <p:spPr bwMode="white">
          <a:xfrm>
            <a:off x="2063552" y="5572974"/>
            <a:ext cx="504055" cy="88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306D6-3304-3697-CC40-C8152BFA59DB}"/>
              </a:ext>
            </a:extLst>
          </p:cNvPr>
          <p:cNvSpPr/>
          <p:nvPr/>
        </p:nvSpPr>
        <p:spPr bwMode="white">
          <a:xfrm>
            <a:off x="4385325" y="5572974"/>
            <a:ext cx="558547" cy="95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7C0AE6-C7C3-4EE9-62DC-37C78A0CC219}"/>
              </a:ext>
            </a:extLst>
          </p:cNvPr>
          <p:cNvSpPr/>
          <p:nvPr/>
        </p:nvSpPr>
        <p:spPr bwMode="white">
          <a:xfrm>
            <a:off x="7305371" y="5572975"/>
            <a:ext cx="518821" cy="88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790D0E-6F47-44BA-C0AA-FE8A160291C4}"/>
              </a:ext>
            </a:extLst>
          </p:cNvPr>
          <p:cNvSpPr/>
          <p:nvPr/>
        </p:nvSpPr>
        <p:spPr bwMode="white">
          <a:xfrm>
            <a:off x="9624393" y="5572975"/>
            <a:ext cx="561298" cy="88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616C34-C15D-E187-840C-76E575B43CE2}"/>
              </a:ext>
            </a:extLst>
          </p:cNvPr>
          <p:cNvSpPr/>
          <p:nvPr/>
        </p:nvSpPr>
        <p:spPr bwMode="white">
          <a:xfrm>
            <a:off x="3175242" y="5810048"/>
            <a:ext cx="48227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D9555E-EDE9-5F6F-2FC9-18F8A8D29D2C}"/>
              </a:ext>
            </a:extLst>
          </p:cNvPr>
          <p:cNvSpPr/>
          <p:nvPr/>
        </p:nvSpPr>
        <p:spPr bwMode="white">
          <a:xfrm>
            <a:off x="8375096" y="5818829"/>
            <a:ext cx="491048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D54BD-569B-73CC-3E47-A9286C990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90C8D-6230-6D42-3774-876527F91886}"/>
              </a:ext>
            </a:extLst>
          </p:cNvPr>
          <p:cNvSpPr/>
          <p:nvPr/>
        </p:nvSpPr>
        <p:spPr bwMode="white">
          <a:xfrm>
            <a:off x="8396190" y="1315537"/>
            <a:ext cx="523809" cy="4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F14B6-81BE-87AC-F50B-6E4D3AAAED7C}"/>
              </a:ext>
            </a:extLst>
          </p:cNvPr>
          <p:cNvSpPr/>
          <p:nvPr/>
        </p:nvSpPr>
        <p:spPr bwMode="white">
          <a:xfrm>
            <a:off x="1462857" y="3357674"/>
            <a:ext cx="542857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7D6BC7-8AC0-DE82-BD67-FC203567325F}"/>
              </a:ext>
            </a:extLst>
          </p:cNvPr>
          <p:cNvSpPr/>
          <p:nvPr/>
        </p:nvSpPr>
        <p:spPr bwMode="white">
          <a:xfrm>
            <a:off x="4653333" y="3357674"/>
            <a:ext cx="533333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67ABFF-81CE-EE72-3A68-7A73C1FEF17F}"/>
              </a:ext>
            </a:extLst>
          </p:cNvPr>
          <p:cNvSpPr/>
          <p:nvPr/>
        </p:nvSpPr>
        <p:spPr bwMode="white">
          <a:xfrm>
            <a:off x="7843809" y="3357674"/>
            <a:ext cx="523809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25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128DB-D029-5D53-7524-BDCA97277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34E09-4AC0-D4D7-3831-47DCE7A036BE}"/>
              </a:ext>
            </a:extLst>
          </p:cNvPr>
          <p:cNvSpPr/>
          <p:nvPr/>
        </p:nvSpPr>
        <p:spPr bwMode="white">
          <a:xfrm>
            <a:off x="3339047" y="4621117"/>
            <a:ext cx="533333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9261E1-DBBE-1FD4-04C0-D66EED0CD3A8}"/>
              </a:ext>
            </a:extLst>
          </p:cNvPr>
          <p:cNvSpPr/>
          <p:nvPr/>
        </p:nvSpPr>
        <p:spPr bwMode="white">
          <a:xfrm>
            <a:off x="8720000" y="4611589"/>
            <a:ext cx="533334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000" y="2132857"/>
            <a:ext cx="1808692" cy="1800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970" y="2127150"/>
            <a:ext cx="1788950" cy="1805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2000" y="2458562"/>
            <a:ext cx="1482921" cy="1474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8993" y="2426149"/>
            <a:ext cx="1515519" cy="150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9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D13E5-F8D6-D44F-B7E6-0131307B0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42E6C-68F0-AB83-316B-F0CAD692045D}"/>
              </a:ext>
            </a:extLst>
          </p:cNvPr>
          <p:cNvSpPr/>
          <p:nvPr/>
        </p:nvSpPr>
        <p:spPr bwMode="white">
          <a:xfrm>
            <a:off x="8796190" y="1486554"/>
            <a:ext cx="523809" cy="4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F35507-A608-6295-45B7-9EAFDE2C3F39}"/>
              </a:ext>
            </a:extLst>
          </p:cNvPr>
          <p:cNvSpPr/>
          <p:nvPr/>
        </p:nvSpPr>
        <p:spPr bwMode="white">
          <a:xfrm>
            <a:off x="1500952" y="3516188"/>
            <a:ext cx="542857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131E6-1A41-30C0-6572-C2D209DD4137}"/>
              </a:ext>
            </a:extLst>
          </p:cNvPr>
          <p:cNvSpPr/>
          <p:nvPr/>
        </p:nvSpPr>
        <p:spPr bwMode="white">
          <a:xfrm>
            <a:off x="4586666" y="3516188"/>
            <a:ext cx="523809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57BE3B-86FD-D23A-C36A-81E503157D05}"/>
              </a:ext>
            </a:extLst>
          </p:cNvPr>
          <p:cNvSpPr/>
          <p:nvPr/>
        </p:nvSpPr>
        <p:spPr bwMode="white">
          <a:xfrm>
            <a:off x="7777142" y="3516188"/>
            <a:ext cx="533334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1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F99A0-3504-E009-B606-355980331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7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30E39D-3E8C-E38D-3D70-484F1AE6D059}"/>
              </a:ext>
            </a:extLst>
          </p:cNvPr>
          <p:cNvSpPr/>
          <p:nvPr/>
        </p:nvSpPr>
        <p:spPr bwMode="white">
          <a:xfrm>
            <a:off x="5815674" y="2018557"/>
            <a:ext cx="251638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858C9-7821-0A5B-E4EC-CF612B60CDBB}"/>
              </a:ext>
            </a:extLst>
          </p:cNvPr>
          <p:cNvSpPr/>
          <p:nvPr/>
        </p:nvSpPr>
        <p:spPr bwMode="white">
          <a:xfrm>
            <a:off x="7828781" y="2010688"/>
            <a:ext cx="471821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27705B-1495-02CB-5F6D-350C5D602319}"/>
              </a:ext>
            </a:extLst>
          </p:cNvPr>
          <p:cNvSpPr/>
          <p:nvPr/>
        </p:nvSpPr>
        <p:spPr bwMode="white">
          <a:xfrm>
            <a:off x="5815674" y="2506426"/>
            <a:ext cx="251638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347B4-CA12-239E-65FF-9AF99C4A2536}"/>
              </a:ext>
            </a:extLst>
          </p:cNvPr>
          <p:cNvSpPr/>
          <p:nvPr/>
        </p:nvSpPr>
        <p:spPr bwMode="white">
          <a:xfrm>
            <a:off x="5815674" y="3238229"/>
            <a:ext cx="243774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54ABC9-A39F-58C7-5D39-BE51A9B43E56}"/>
              </a:ext>
            </a:extLst>
          </p:cNvPr>
          <p:cNvSpPr/>
          <p:nvPr/>
        </p:nvSpPr>
        <p:spPr bwMode="white">
          <a:xfrm>
            <a:off x="7852372" y="3238229"/>
            <a:ext cx="448230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8DAEE7-5D8B-AE3F-0929-4CA547E882FF}"/>
              </a:ext>
            </a:extLst>
          </p:cNvPr>
          <p:cNvSpPr/>
          <p:nvPr/>
        </p:nvSpPr>
        <p:spPr bwMode="white">
          <a:xfrm>
            <a:off x="5815674" y="3726098"/>
            <a:ext cx="243774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12D466-7E08-980A-877D-9067A9DAF563}"/>
              </a:ext>
            </a:extLst>
          </p:cNvPr>
          <p:cNvSpPr/>
          <p:nvPr/>
        </p:nvSpPr>
        <p:spPr bwMode="white">
          <a:xfrm>
            <a:off x="7836644" y="3726098"/>
            <a:ext cx="463958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C25DA1-8159-9B72-71F3-CB4A8C201EB1}"/>
              </a:ext>
            </a:extLst>
          </p:cNvPr>
          <p:cNvSpPr/>
          <p:nvPr/>
        </p:nvSpPr>
        <p:spPr bwMode="white">
          <a:xfrm>
            <a:off x="6185268" y="4465770"/>
            <a:ext cx="243774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9F51B2-415E-3176-825F-78B433F6F3AB}"/>
              </a:ext>
            </a:extLst>
          </p:cNvPr>
          <p:cNvSpPr/>
          <p:nvPr/>
        </p:nvSpPr>
        <p:spPr bwMode="white">
          <a:xfrm>
            <a:off x="8418558" y="4465770"/>
            <a:ext cx="243775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CDDD71-3284-F349-DD22-D33C47F294EF}"/>
              </a:ext>
            </a:extLst>
          </p:cNvPr>
          <p:cNvSpPr/>
          <p:nvPr/>
        </p:nvSpPr>
        <p:spPr bwMode="white">
          <a:xfrm>
            <a:off x="6295360" y="4961508"/>
            <a:ext cx="251638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BE255E-0BC4-D183-3AEE-F0DB333631D4}"/>
              </a:ext>
            </a:extLst>
          </p:cNvPr>
          <p:cNvSpPr/>
          <p:nvPr/>
        </p:nvSpPr>
        <p:spPr bwMode="white">
          <a:xfrm>
            <a:off x="8308466" y="4961508"/>
            <a:ext cx="471821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0938E7-07CC-5E0C-52CD-AFBB7C62167A}"/>
              </a:ext>
            </a:extLst>
          </p:cNvPr>
          <p:cNvSpPr/>
          <p:nvPr/>
        </p:nvSpPr>
        <p:spPr bwMode="white">
          <a:xfrm>
            <a:off x="6193132" y="5693311"/>
            <a:ext cx="243774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95DB55-7327-3090-1A8E-CACD4C7D153F}"/>
              </a:ext>
            </a:extLst>
          </p:cNvPr>
          <p:cNvSpPr/>
          <p:nvPr/>
        </p:nvSpPr>
        <p:spPr bwMode="white">
          <a:xfrm>
            <a:off x="8418558" y="5693311"/>
            <a:ext cx="251638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CF88BB-2D5D-4146-AAC1-4A9C0EC89554}"/>
              </a:ext>
            </a:extLst>
          </p:cNvPr>
          <p:cNvSpPr/>
          <p:nvPr/>
        </p:nvSpPr>
        <p:spPr bwMode="white">
          <a:xfrm>
            <a:off x="6303224" y="6189049"/>
            <a:ext cx="243774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0ABF61-30BE-1FAE-CB56-D35EEFE25FAE}"/>
              </a:ext>
            </a:extLst>
          </p:cNvPr>
          <p:cNvSpPr/>
          <p:nvPr/>
        </p:nvSpPr>
        <p:spPr bwMode="white">
          <a:xfrm>
            <a:off x="8308466" y="6189049"/>
            <a:ext cx="471821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66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22B5B-4585-69F5-8613-502F36ED2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8FAB7-CFD3-8049-6B9D-1FF63262B595}"/>
              </a:ext>
            </a:extLst>
          </p:cNvPr>
          <p:cNvSpPr/>
          <p:nvPr/>
        </p:nvSpPr>
        <p:spPr bwMode="white">
          <a:xfrm>
            <a:off x="6091428" y="1200724"/>
            <a:ext cx="304761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4599D9-F128-8828-081D-9766B8728E6E}"/>
              </a:ext>
            </a:extLst>
          </p:cNvPr>
          <p:cNvSpPr/>
          <p:nvPr/>
        </p:nvSpPr>
        <p:spPr bwMode="white">
          <a:xfrm>
            <a:off x="8672380" y="1200724"/>
            <a:ext cx="295238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2371D8-69B5-D765-95AF-134728B0B68B}"/>
              </a:ext>
            </a:extLst>
          </p:cNvPr>
          <p:cNvSpPr/>
          <p:nvPr/>
        </p:nvSpPr>
        <p:spPr bwMode="white">
          <a:xfrm>
            <a:off x="6091428" y="1801127"/>
            <a:ext cx="304761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DB8387-1E1D-6636-6B10-0DB38F259C23}"/>
              </a:ext>
            </a:extLst>
          </p:cNvPr>
          <p:cNvSpPr/>
          <p:nvPr/>
        </p:nvSpPr>
        <p:spPr bwMode="white">
          <a:xfrm>
            <a:off x="8529523" y="1801127"/>
            <a:ext cx="571428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A19C05-938C-8119-85E9-4B7192E33688}"/>
              </a:ext>
            </a:extLst>
          </p:cNvPr>
          <p:cNvSpPr/>
          <p:nvPr/>
        </p:nvSpPr>
        <p:spPr bwMode="white">
          <a:xfrm>
            <a:off x="6329523" y="2687436"/>
            <a:ext cx="304761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C4406F-D554-1F7C-FD37-00FFB76FD91B}"/>
              </a:ext>
            </a:extLst>
          </p:cNvPr>
          <p:cNvSpPr/>
          <p:nvPr/>
        </p:nvSpPr>
        <p:spPr bwMode="white">
          <a:xfrm>
            <a:off x="8929523" y="2687436"/>
            <a:ext cx="533334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DBFA64-7A8D-B316-FA7E-E1D55ED680CC}"/>
              </a:ext>
            </a:extLst>
          </p:cNvPr>
          <p:cNvSpPr/>
          <p:nvPr/>
        </p:nvSpPr>
        <p:spPr bwMode="white">
          <a:xfrm>
            <a:off x="6462857" y="3287838"/>
            <a:ext cx="304761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166213-E18D-6392-4F74-708981A153AE}"/>
              </a:ext>
            </a:extLst>
          </p:cNvPr>
          <p:cNvSpPr/>
          <p:nvPr/>
        </p:nvSpPr>
        <p:spPr bwMode="white">
          <a:xfrm>
            <a:off x="8900952" y="3287838"/>
            <a:ext cx="571428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9AEADD-BA2C-C3D1-5D47-367497E26B11}"/>
              </a:ext>
            </a:extLst>
          </p:cNvPr>
          <p:cNvSpPr/>
          <p:nvPr/>
        </p:nvSpPr>
        <p:spPr bwMode="white">
          <a:xfrm>
            <a:off x="5100952" y="5069986"/>
            <a:ext cx="1038095" cy="4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7DA02B-85C4-9971-EE41-60B68F47E26B}"/>
              </a:ext>
            </a:extLst>
          </p:cNvPr>
          <p:cNvSpPr/>
          <p:nvPr/>
        </p:nvSpPr>
        <p:spPr bwMode="white">
          <a:xfrm>
            <a:off x="7500952" y="5069986"/>
            <a:ext cx="1533333" cy="4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79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F6827-2B70-1D97-5C4A-35160F7FB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D79421-F52E-E0C9-69A1-E53EA06C9ADF}"/>
              </a:ext>
            </a:extLst>
          </p:cNvPr>
          <p:cNvSpPr/>
          <p:nvPr/>
        </p:nvSpPr>
        <p:spPr bwMode="white">
          <a:xfrm>
            <a:off x="1631504" y="3658446"/>
            <a:ext cx="3240359" cy="9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0C2528-D5C8-23F5-54D5-0C620CF188EF}"/>
              </a:ext>
            </a:extLst>
          </p:cNvPr>
          <p:cNvSpPr/>
          <p:nvPr/>
        </p:nvSpPr>
        <p:spPr bwMode="white">
          <a:xfrm>
            <a:off x="6384032" y="3658446"/>
            <a:ext cx="3240360" cy="9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1A26FF-DCFF-1627-9C21-DC69356F3EB4}"/>
              </a:ext>
            </a:extLst>
          </p:cNvPr>
          <p:cNvSpPr/>
          <p:nvPr/>
        </p:nvSpPr>
        <p:spPr bwMode="white">
          <a:xfrm>
            <a:off x="1631504" y="5173144"/>
            <a:ext cx="3600399" cy="99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31A5A02-A7D0-6AB0-389B-A0242D56B2CB}"/>
              </a:ext>
            </a:extLst>
          </p:cNvPr>
          <p:cNvSpPr/>
          <p:nvPr/>
        </p:nvSpPr>
        <p:spPr bwMode="white">
          <a:xfrm>
            <a:off x="6384032" y="5173144"/>
            <a:ext cx="3240360" cy="99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1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4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C2F0F-F8CC-5A8D-3EDA-318C12CCA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48725-4DF4-315D-E652-E93875390FAE}"/>
              </a:ext>
            </a:extLst>
          </p:cNvPr>
          <p:cNvSpPr/>
          <p:nvPr/>
        </p:nvSpPr>
        <p:spPr bwMode="white">
          <a:xfrm>
            <a:off x="720001" y="2583014"/>
            <a:ext cx="3647808" cy="99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299F0-F6FB-4C39-3414-1F9AA4DE40B8}"/>
              </a:ext>
            </a:extLst>
          </p:cNvPr>
          <p:cNvSpPr/>
          <p:nvPr/>
        </p:nvSpPr>
        <p:spPr bwMode="white">
          <a:xfrm>
            <a:off x="5519937" y="2583014"/>
            <a:ext cx="3672408" cy="99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F3FDAF5-5B80-3866-5A21-DFD31F43431F}"/>
              </a:ext>
            </a:extLst>
          </p:cNvPr>
          <p:cNvSpPr/>
          <p:nvPr/>
        </p:nvSpPr>
        <p:spPr bwMode="white">
          <a:xfrm>
            <a:off x="720000" y="4089170"/>
            <a:ext cx="3359776" cy="99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DBA34F-1DE7-3D98-E529-7BB7CB523B0F}"/>
              </a:ext>
            </a:extLst>
          </p:cNvPr>
          <p:cNvSpPr/>
          <p:nvPr/>
        </p:nvSpPr>
        <p:spPr bwMode="white">
          <a:xfrm>
            <a:off x="5519936" y="4089170"/>
            <a:ext cx="3600399" cy="99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2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3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