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6" r:id="rId4"/>
    <p:sldId id="345" r:id="rId5"/>
    <p:sldId id="344" r:id="rId6"/>
    <p:sldId id="342" r:id="rId7"/>
    <p:sldId id="341" r:id="rId8"/>
    <p:sldId id="340" r:id="rId9"/>
    <p:sldId id="338" r:id="rId10"/>
    <p:sldId id="337" r:id="rId11"/>
    <p:sldId id="333" r:id="rId12"/>
    <p:sldId id="330" r:id="rId13"/>
    <p:sldId id="329" r:id="rId14"/>
    <p:sldId id="328" r:id="rId15"/>
    <p:sldId id="327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3005137"/>
            <a:ext cx="918210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21A183-D264-D3C3-C91D-099E3FC9E3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82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FA8DD2-53BB-D3B1-42EC-390E25BB2278}"/>
              </a:ext>
            </a:extLst>
          </p:cNvPr>
          <p:cNvSpPr/>
          <p:nvPr/>
        </p:nvSpPr>
        <p:spPr bwMode="white">
          <a:xfrm>
            <a:off x="1053333" y="1996292"/>
            <a:ext cx="3171428" cy="229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B1F197A-8450-CCED-08BA-100E6DA62F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79050"/>
            <a:ext cx="10800000" cy="1282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7DE742-F770-933A-4B3F-1496FE1785CF}"/>
              </a:ext>
            </a:extLst>
          </p:cNvPr>
          <p:cNvSpPr/>
          <p:nvPr/>
        </p:nvSpPr>
        <p:spPr bwMode="white">
          <a:xfrm>
            <a:off x="1053333" y="4303342"/>
            <a:ext cx="4971428" cy="23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221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3A45EE-D6F4-342D-9F1D-ADB32C652E8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42"/>
          <a:stretch/>
        </p:blipFill>
        <p:spPr>
          <a:xfrm>
            <a:off x="720000" y="761246"/>
            <a:ext cx="10800000" cy="872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63A45EE-D6F4-342D-9F1D-ADB32C652E8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08" t="24998" r="15551" b="4190"/>
          <a:stretch/>
        </p:blipFill>
        <p:spPr>
          <a:xfrm>
            <a:off x="2783632" y="1124744"/>
            <a:ext cx="7056784" cy="288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8F974A7B-B962-C9F1-3ACD-44941D7A59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082342"/>
            <a:ext cx="10800000" cy="2731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2BD391-3ABA-59F9-4B28-1046C43A8389}"/>
              </a:ext>
            </a:extLst>
          </p:cNvPr>
          <p:cNvSpPr/>
          <p:nvPr/>
        </p:nvSpPr>
        <p:spPr bwMode="white">
          <a:xfrm>
            <a:off x="3527448" y="4149185"/>
            <a:ext cx="333333" cy="20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62FAE7-F461-8DBA-5A98-E9467BBB5484}"/>
              </a:ext>
            </a:extLst>
          </p:cNvPr>
          <p:cNvSpPr/>
          <p:nvPr/>
        </p:nvSpPr>
        <p:spPr bwMode="white">
          <a:xfrm>
            <a:off x="6708400" y="4149185"/>
            <a:ext cx="323809" cy="20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011303-A8A2-8A04-CE89-0F0C56A4964C}"/>
              </a:ext>
            </a:extLst>
          </p:cNvPr>
          <p:cNvSpPr/>
          <p:nvPr/>
        </p:nvSpPr>
        <p:spPr bwMode="white">
          <a:xfrm>
            <a:off x="6841733" y="4645737"/>
            <a:ext cx="314285" cy="190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069EAD-43CA-4096-D08D-028F9D0FFFE3}"/>
              </a:ext>
            </a:extLst>
          </p:cNvPr>
          <p:cNvSpPr/>
          <p:nvPr/>
        </p:nvSpPr>
        <p:spPr bwMode="white">
          <a:xfrm>
            <a:off x="10317924" y="4645737"/>
            <a:ext cx="323809" cy="190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6E2C591-49F4-38D3-30D0-8B01CCCECDD4}"/>
              </a:ext>
            </a:extLst>
          </p:cNvPr>
          <p:cNvSpPr/>
          <p:nvPr/>
        </p:nvSpPr>
        <p:spPr bwMode="white">
          <a:xfrm>
            <a:off x="2984590" y="5132739"/>
            <a:ext cx="314285" cy="190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E5224DF-1135-6ADF-69EE-6BCE026EC3B5}"/>
              </a:ext>
            </a:extLst>
          </p:cNvPr>
          <p:cNvSpPr/>
          <p:nvPr/>
        </p:nvSpPr>
        <p:spPr bwMode="white">
          <a:xfrm>
            <a:off x="8460781" y="5132739"/>
            <a:ext cx="333333" cy="190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56CF547-3A17-A353-B225-91E410F01F12}"/>
              </a:ext>
            </a:extLst>
          </p:cNvPr>
          <p:cNvSpPr/>
          <p:nvPr/>
        </p:nvSpPr>
        <p:spPr bwMode="white">
          <a:xfrm>
            <a:off x="1460781" y="6565100"/>
            <a:ext cx="5333333" cy="229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403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289850-B966-AAF4-713A-9386F4A89A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C70DF3-3AAE-DD9F-C453-C39FBEA89289}"/>
              </a:ext>
            </a:extLst>
          </p:cNvPr>
          <p:cNvSpPr/>
          <p:nvPr/>
        </p:nvSpPr>
        <p:spPr bwMode="white">
          <a:xfrm>
            <a:off x="10320000" y="2576400"/>
            <a:ext cx="476191" cy="21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338F31-E7DA-C67D-F8DA-464777B37728}"/>
              </a:ext>
            </a:extLst>
          </p:cNvPr>
          <p:cNvSpPr/>
          <p:nvPr/>
        </p:nvSpPr>
        <p:spPr bwMode="white">
          <a:xfrm>
            <a:off x="7243809" y="2977501"/>
            <a:ext cx="152380" cy="171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FB065B-79EA-C376-AE04-CBB64C753FED}"/>
              </a:ext>
            </a:extLst>
          </p:cNvPr>
          <p:cNvSpPr/>
          <p:nvPr/>
        </p:nvSpPr>
        <p:spPr bwMode="white">
          <a:xfrm>
            <a:off x="5453333" y="3101651"/>
            <a:ext cx="152380" cy="171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33E384-823D-BC52-C8BF-50AEE8B24C0C}"/>
              </a:ext>
            </a:extLst>
          </p:cNvPr>
          <p:cNvSpPr/>
          <p:nvPr/>
        </p:nvSpPr>
        <p:spPr bwMode="white">
          <a:xfrm>
            <a:off x="5834285" y="3101651"/>
            <a:ext cx="152380" cy="171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B2705E-2094-2501-C3B3-73F4927A77AA}"/>
              </a:ext>
            </a:extLst>
          </p:cNvPr>
          <p:cNvSpPr/>
          <p:nvPr/>
        </p:nvSpPr>
        <p:spPr bwMode="white">
          <a:xfrm>
            <a:off x="6243809" y="3101651"/>
            <a:ext cx="152380" cy="171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5C9D9AD-B3D8-0778-E8CA-A05D1932569E}"/>
              </a:ext>
            </a:extLst>
          </p:cNvPr>
          <p:cNvSpPr/>
          <p:nvPr/>
        </p:nvSpPr>
        <p:spPr bwMode="white">
          <a:xfrm>
            <a:off x="10348571" y="3130301"/>
            <a:ext cx="476190" cy="21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2415A27-D6D7-4679-9DB8-706692BE999B}"/>
              </a:ext>
            </a:extLst>
          </p:cNvPr>
          <p:cNvSpPr/>
          <p:nvPr/>
        </p:nvSpPr>
        <p:spPr bwMode="white">
          <a:xfrm>
            <a:off x="3043809" y="3502751"/>
            <a:ext cx="180952" cy="16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1465F18-7C9B-D636-0027-D130919EA7AF}"/>
              </a:ext>
            </a:extLst>
          </p:cNvPr>
          <p:cNvSpPr/>
          <p:nvPr/>
        </p:nvSpPr>
        <p:spPr bwMode="white">
          <a:xfrm>
            <a:off x="10281904" y="3731951"/>
            <a:ext cx="476191" cy="21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CF8D372-13B0-3A0C-18F3-0B42059113B4}"/>
              </a:ext>
            </a:extLst>
          </p:cNvPr>
          <p:cNvSpPr/>
          <p:nvPr/>
        </p:nvSpPr>
        <p:spPr bwMode="white">
          <a:xfrm>
            <a:off x="6167619" y="3865651"/>
            <a:ext cx="152380" cy="16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8808FD0-7495-1CD3-E46E-C509A5DEFD17}"/>
              </a:ext>
            </a:extLst>
          </p:cNvPr>
          <p:cNvSpPr/>
          <p:nvPr/>
        </p:nvSpPr>
        <p:spPr bwMode="white">
          <a:xfrm>
            <a:off x="6548571" y="3865651"/>
            <a:ext cx="161904" cy="16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46DAEC1-84CC-DEA5-E02E-BFD38BEE6BDF}"/>
              </a:ext>
            </a:extLst>
          </p:cNvPr>
          <p:cNvSpPr/>
          <p:nvPr/>
        </p:nvSpPr>
        <p:spPr bwMode="white">
          <a:xfrm>
            <a:off x="7853333" y="3884751"/>
            <a:ext cx="152380" cy="171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659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29EE00-3187-376B-E82C-A78CB0BDC0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80930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F0AB3D-6F40-CE92-90BE-461D09C289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445515"/>
            <a:ext cx="8856984" cy="402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08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74F046-B177-A86E-2BAD-8FB7642410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5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8C4291-1942-EC58-117F-CC621BF3AD60}"/>
              </a:ext>
            </a:extLst>
          </p:cNvPr>
          <p:cNvSpPr/>
          <p:nvPr/>
        </p:nvSpPr>
        <p:spPr bwMode="white">
          <a:xfrm>
            <a:off x="1053333" y="1525012"/>
            <a:ext cx="3876190" cy="22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9305F1-5A84-2836-92F6-B473BB0231E7}"/>
              </a:ext>
            </a:extLst>
          </p:cNvPr>
          <p:cNvSpPr/>
          <p:nvPr/>
        </p:nvSpPr>
        <p:spPr bwMode="white">
          <a:xfrm>
            <a:off x="1053333" y="2945680"/>
            <a:ext cx="2933333" cy="22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B4AA15-A6DE-FE5D-74CA-93A2EB41D51D}"/>
              </a:ext>
            </a:extLst>
          </p:cNvPr>
          <p:cNvSpPr/>
          <p:nvPr/>
        </p:nvSpPr>
        <p:spPr bwMode="white">
          <a:xfrm>
            <a:off x="1072380" y="3880080"/>
            <a:ext cx="961904" cy="22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791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9FA6C1-B00E-610A-5BDB-353A1B7F75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1C224C-F859-2398-DC7F-AE52F51EF649}"/>
              </a:ext>
            </a:extLst>
          </p:cNvPr>
          <p:cNvSpPr/>
          <p:nvPr/>
        </p:nvSpPr>
        <p:spPr bwMode="white">
          <a:xfrm>
            <a:off x="1120000" y="1992528"/>
            <a:ext cx="3647619" cy="22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B6A340-9DE7-79A4-8DD4-86B3841D9DDD}"/>
              </a:ext>
            </a:extLst>
          </p:cNvPr>
          <p:cNvSpPr/>
          <p:nvPr/>
        </p:nvSpPr>
        <p:spPr bwMode="white">
          <a:xfrm>
            <a:off x="1120000" y="2450336"/>
            <a:ext cx="4104761" cy="295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B1A8F2-9E16-216C-B5CC-835FF8E2CEAC}"/>
              </a:ext>
            </a:extLst>
          </p:cNvPr>
          <p:cNvSpPr/>
          <p:nvPr/>
        </p:nvSpPr>
        <p:spPr bwMode="white">
          <a:xfrm>
            <a:off x="1100952" y="2955831"/>
            <a:ext cx="6352380" cy="1821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CE36A3-EE56-F9D0-D629-A43DCD61A118}"/>
              </a:ext>
            </a:extLst>
          </p:cNvPr>
          <p:cNvSpPr/>
          <p:nvPr/>
        </p:nvSpPr>
        <p:spPr bwMode="white">
          <a:xfrm>
            <a:off x="1139047" y="4968276"/>
            <a:ext cx="1447619" cy="238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46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1E3A56-4097-DD36-44E2-4D4D979566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4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A8DDF1-77B4-0450-61F3-23AE3B8A2AAD}"/>
              </a:ext>
            </a:extLst>
          </p:cNvPr>
          <p:cNvSpPr/>
          <p:nvPr/>
        </p:nvSpPr>
        <p:spPr bwMode="white">
          <a:xfrm>
            <a:off x="5796190" y="1515479"/>
            <a:ext cx="590476" cy="24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C1B6D5-AAAA-8926-E8AB-5730011824C7}"/>
              </a:ext>
            </a:extLst>
          </p:cNvPr>
          <p:cNvSpPr/>
          <p:nvPr/>
        </p:nvSpPr>
        <p:spPr bwMode="white">
          <a:xfrm>
            <a:off x="10462857" y="1515479"/>
            <a:ext cx="600000" cy="24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7B235F-E860-FE0E-3F95-44477DECCFA6}"/>
              </a:ext>
            </a:extLst>
          </p:cNvPr>
          <p:cNvSpPr/>
          <p:nvPr/>
        </p:nvSpPr>
        <p:spPr bwMode="white">
          <a:xfrm>
            <a:off x="3672380" y="2955222"/>
            <a:ext cx="323809" cy="266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88F7D9-8ABF-A6D8-FBB7-B480BDE21B34}"/>
              </a:ext>
            </a:extLst>
          </p:cNvPr>
          <p:cNvSpPr/>
          <p:nvPr/>
        </p:nvSpPr>
        <p:spPr bwMode="white">
          <a:xfrm>
            <a:off x="10320000" y="3470098"/>
            <a:ext cx="200001" cy="209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6FEDD7-D4D9-220B-D477-23D3FD80C6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0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F610DC-D951-8580-B3F8-C52D07BD8252}"/>
              </a:ext>
            </a:extLst>
          </p:cNvPr>
          <p:cNvSpPr/>
          <p:nvPr/>
        </p:nvSpPr>
        <p:spPr bwMode="white">
          <a:xfrm>
            <a:off x="3148571" y="1515042"/>
            <a:ext cx="1190476" cy="25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00B5E4-097D-4AB8-1928-66C16CB2C377}"/>
              </a:ext>
            </a:extLst>
          </p:cNvPr>
          <p:cNvSpPr/>
          <p:nvPr/>
        </p:nvSpPr>
        <p:spPr bwMode="white">
          <a:xfrm>
            <a:off x="4453333" y="2029503"/>
            <a:ext cx="466666" cy="20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0D7729-5117-8884-43ED-6DA8BA60876E}"/>
              </a:ext>
            </a:extLst>
          </p:cNvPr>
          <p:cNvSpPr/>
          <p:nvPr/>
        </p:nvSpPr>
        <p:spPr bwMode="white">
          <a:xfrm>
            <a:off x="2148571" y="3477615"/>
            <a:ext cx="438095" cy="21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112960-5D70-EE55-339A-00541F318671}"/>
              </a:ext>
            </a:extLst>
          </p:cNvPr>
          <p:cNvSpPr/>
          <p:nvPr/>
        </p:nvSpPr>
        <p:spPr bwMode="white">
          <a:xfrm>
            <a:off x="3624761" y="3963495"/>
            <a:ext cx="190476" cy="200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4DE99E-C73E-DCE1-7662-442A41D85172}"/>
              </a:ext>
            </a:extLst>
          </p:cNvPr>
          <p:cNvSpPr/>
          <p:nvPr/>
        </p:nvSpPr>
        <p:spPr bwMode="white">
          <a:xfrm>
            <a:off x="3386666" y="4449374"/>
            <a:ext cx="209523" cy="200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0844D5-22EE-A39F-1CD8-1B09B96C0F53}"/>
              </a:ext>
            </a:extLst>
          </p:cNvPr>
          <p:cNvSpPr/>
          <p:nvPr/>
        </p:nvSpPr>
        <p:spPr bwMode="white">
          <a:xfrm>
            <a:off x="4653333" y="4906673"/>
            <a:ext cx="580952" cy="2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46A114A-CD0B-B5D2-2E24-7209CB64B6D0}"/>
              </a:ext>
            </a:extLst>
          </p:cNvPr>
          <p:cNvSpPr/>
          <p:nvPr/>
        </p:nvSpPr>
        <p:spPr bwMode="white">
          <a:xfrm>
            <a:off x="1891428" y="5392553"/>
            <a:ext cx="561904" cy="2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499441D-1789-E7F4-799B-810440BFF81F}"/>
              </a:ext>
            </a:extLst>
          </p:cNvPr>
          <p:cNvSpPr/>
          <p:nvPr/>
        </p:nvSpPr>
        <p:spPr bwMode="white">
          <a:xfrm>
            <a:off x="5700952" y="5411607"/>
            <a:ext cx="190476" cy="200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97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4ADB32-3466-4E60-2710-49FDEFB5A5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65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0C0803-4B2C-7253-AB68-7D3CCBAA43AD}"/>
              </a:ext>
            </a:extLst>
          </p:cNvPr>
          <p:cNvSpPr/>
          <p:nvPr/>
        </p:nvSpPr>
        <p:spPr bwMode="white">
          <a:xfrm>
            <a:off x="9491428" y="1029294"/>
            <a:ext cx="323809" cy="26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336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0AAB1C-C7DC-C2AD-6DD7-C1B6084F4A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0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784971F-2F68-D349-A781-5DDDBBA30F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592689"/>
            <a:ext cx="10800000" cy="1282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FFF1E1-691D-CCC9-3D40-4D1D90B159B3}"/>
              </a:ext>
            </a:extLst>
          </p:cNvPr>
          <p:cNvSpPr/>
          <p:nvPr/>
        </p:nvSpPr>
        <p:spPr bwMode="white">
          <a:xfrm>
            <a:off x="4331630" y="4688417"/>
            <a:ext cx="476190" cy="20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78C505-3C71-D549-840E-1596D43C9D38}"/>
              </a:ext>
            </a:extLst>
          </p:cNvPr>
          <p:cNvSpPr/>
          <p:nvPr/>
        </p:nvSpPr>
        <p:spPr bwMode="white">
          <a:xfrm>
            <a:off x="4331630" y="5167058"/>
            <a:ext cx="200000" cy="20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0B8E0B-869A-C550-6F28-DAD80FBCD22F}"/>
              </a:ext>
            </a:extLst>
          </p:cNvPr>
          <p:cNvSpPr/>
          <p:nvPr/>
        </p:nvSpPr>
        <p:spPr bwMode="white">
          <a:xfrm>
            <a:off x="7388773" y="5167058"/>
            <a:ext cx="142857" cy="20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57FE33-BE4C-98AE-85D6-39ABC4C1B8FF}"/>
              </a:ext>
            </a:extLst>
          </p:cNvPr>
          <p:cNvSpPr/>
          <p:nvPr/>
        </p:nvSpPr>
        <p:spPr bwMode="white">
          <a:xfrm>
            <a:off x="6131630" y="5645699"/>
            <a:ext cx="333333" cy="20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424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0F7815-E4C7-B1CD-3735-74D9CE3E70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0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3A452C-209D-C215-A683-DACE06712A34}"/>
              </a:ext>
            </a:extLst>
          </p:cNvPr>
          <p:cNvSpPr/>
          <p:nvPr/>
        </p:nvSpPr>
        <p:spPr bwMode="white">
          <a:xfrm>
            <a:off x="2948571" y="2643087"/>
            <a:ext cx="190476" cy="20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C6E5F7-0FD2-99E1-8800-4FE9EAF13EFF}"/>
              </a:ext>
            </a:extLst>
          </p:cNvPr>
          <p:cNvSpPr/>
          <p:nvPr/>
        </p:nvSpPr>
        <p:spPr bwMode="white">
          <a:xfrm>
            <a:off x="3462857" y="2643087"/>
            <a:ext cx="200000" cy="20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3E2730-16F7-C5A9-2311-5DA55483BBE9}"/>
              </a:ext>
            </a:extLst>
          </p:cNvPr>
          <p:cNvSpPr/>
          <p:nvPr/>
        </p:nvSpPr>
        <p:spPr bwMode="white">
          <a:xfrm>
            <a:off x="3958095" y="2643087"/>
            <a:ext cx="200000" cy="20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310DCF-80E4-159E-33B4-FE65A2025570}"/>
              </a:ext>
            </a:extLst>
          </p:cNvPr>
          <p:cNvSpPr/>
          <p:nvPr/>
        </p:nvSpPr>
        <p:spPr bwMode="white">
          <a:xfrm>
            <a:off x="5539047" y="2643087"/>
            <a:ext cx="200000" cy="190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14BF27F-5630-873A-082C-05C767C62624}"/>
              </a:ext>
            </a:extLst>
          </p:cNvPr>
          <p:cNvSpPr/>
          <p:nvPr/>
        </p:nvSpPr>
        <p:spPr bwMode="white">
          <a:xfrm>
            <a:off x="6053333" y="2643087"/>
            <a:ext cx="200000" cy="190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E7DC53-0CC9-F9D2-48F0-081F99673CF7}"/>
              </a:ext>
            </a:extLst>
          </p:cNvPr>
          <p:cNvSpPr/>
          <p:nvPr/>
        </p:nvSpPr>
        <p:spPr bwMode="white">
          <a:xfrm>
            <a:off x="6548571" y="2643087"/>
            <a:ext cx="200000" cy="20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B0C685F-CF54-DCFC-AF4C-441B8C16E41B}"/>
              </a:ext>
            </a:extLst>
          </p:cNvPr>
          <p:cNvSpPr/>
          <p:nvPr/>
        </p:nvSpPr>
        <p:spPr bwMode="white">
          <a:xfrm>
            <a:off x="7986666" y="2643087"/>
            <a:ext cx="190476" cy="20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F5800A3-D928-47E9-269A-AC140C75F268}"/>
              </a:ext>
            </a:extLst>
          </p:cNvPr>
          <p:cNvSpPr/>
          <p:nvPr/>
        </p:nvSpPr>
        <p:spPr bwMode="white">
          <a:xfrm>
            <a:off x="8500952" y="2643087"/>
            <a:ext cx="190476" cy="20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2407AD6-1654-3877-535A-A02C20FEE45C}"/>
              </a:ext>
            </a:extLst>
          </p:cNvPr>
          <p:cNvSpPr/>
          <p:nvPr/>
        </p:nvSpPr>
        <p:spPr bwMode="white">
          <a:xfrm>
            <a:off x="8996190" y="2643087"/>
            <a:ext cx="200000" cy="20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11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61A680-8349-0BA0-EE73-2EF0A5AA76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2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DA64EE-65E0-0C47-01AE-B5F13983A97B}"/>
              </a:ext>
            </a:extLst>
          </p:cNvPr>
          <p:cNvSpPr/>
          <p:nvPr/>
        </p:nvSpPr>
        <p:spPr bwMode="white">
          <a:xfrm>
            <a:off x="3805714" y="2040537"/>
            <a:ext cx="228571" cy="190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5FE6B4-953A-7BB0-4C40-F4575A5AF21A}"/>
              </a:ext>
            </a:extLst>
          </p:cNvPr>
          <p:cNvSpPr/>
          <p:nvPr/>
        </p:nvSpPr>
        <p:spPr bwMode="white">
          <a:xfrm>
            <a:off x="8510476" y="3490694"/>
            <a:ext cx="247619" cy="20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153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5FFE04-AC72-C087-0E74-50B814E22F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0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F03807-7BDC-341E-8739-6A589A9E976D}"/>
              </a:ext>
            </a:extLst>
          </p:cNvPr>
          <p:cNvSpPr/>
          <p:nvPr/>
        </p:nvSpPr>
        <p:spPr bwMode="white">
          <a:xfrm>
            <a:off x="1881904" y="1525898"/>
            <a:ext cx="238095" cy="200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D11823-177D-8C49-27AC-F44DE9625B1E}"/>
              </a:ext>
            </a:extLst>
          </p:cNvPr>
          <p:cNvSpPr/>
          <p:nvPr/>
        </p:nvSpPr>
        <p:spPr bwMode="white">
          <a:xfrm>
            <a:off x="7824761" y="2977493"/>
            <a:ext cx="247619" cy="200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C08E0C6-83F9-2732-D6CF-9D6CCCD48C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352689"/>
            <a:ext cx="10800000" cy="1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636971-FD31-8F2F-BF98-DAE9DD653854}"/>
              </a:ext>
            </a:extLst>
          </p:cNvPr>
          <p:cNvSpPr/>
          <p:nvPr/>
        </p:nvSpPr>
        <p:spPr bwMode="white">
          <a:xfrm>
            <a:off x="5367619" y="4438516"/>
            <a:ext cx="238095" cy="200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807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B1BE78-E38F-2ADA-F5A3-F86DCC3FB2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2EB7DE-7434-AC9E-7E59-EEBCD1E9049F}"/>
              </a:ext>
            </a:extLst>
          </p:cNvPr>
          <p:cNvSpPr/>
          <p:nvPr/>
        </p:nvSpPr>
        <p:spPr bwMode="white">
          <a:xfrm>
            <a:off x="1462857" y="5408098"/>
            <a:ext cx="10095238" cy="23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981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2023-11-21T05:27:46Z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