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9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48000"/>
            <a:ext cx="63055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ADAF3-41F4-B05A-3DC4-01C85B992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EE0E66-6D77-6E2B-2176-4D4A1E260617}"/>
              </a:ext>
            </a:extLst>
          </p:cNvPr>
          <p:cNvSpPr/>
          <p:nvPr/>
        </p:nvSpPr>
        <p:spPr bwMode="white">
          <a:xfrm>
            <a:off x="1271464" y="1844825"/>
            <a:ext cx="351520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AAC411-E662-4754-026E-13D557822762}"/>
              </a:ext>
            </a:extLst>
          </p:cNvPr>
          <p:cNvSpPr/>
          <p:nvPr/>
        </p:nvSpPr>
        <p:spPr bwMode="white">
          <a:xfrm>
            <a:off x="1377142" y="3326958"/>
            <a:ext cx="7723809" cy="81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9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50E3E-14B6-68D6-7CEF-0A0CF4B8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158CB-0ED5-78CF-D697-C4D0B9F61797}"/>
              </a:ext>
            </a:extLst>
          </p:cNvPr>
          <p:cNvSpPr/>
          <p:nvPr/>
        </p:nvSpPr>
        <p:spPr bwMode="white">
          <a:xfrm>
            <a:off x="1396190" y="1916832"/>
            <a:ext cx="217953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5D9981-B7EE-1121-DBF0-B770499F3F92}"/>
              </a:ext>
            </a:extLst>
          </p:cNvPr>
          <p:cNvSpPr/>
          <p:nvPr/>
        </p:nvSpPr>
        <p:spPr bwMode="white">
          <a:xfrm>
            <a:off x="1386666" y="3317424"/>
            <a:ext cx="4714285" cy="81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53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A809F-CACB-E9AE-A05F-96B9B87F5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59060-18D2-74DA-19B1-1EDF074F1A5C}"/>
              </a:ext>
            </a:extLst>
          </p:cNvPr>
          <p:cNvSpPr/>
          <p:nvPr/>
        </p:nvSpPr>
        <p:spPr bwMode="white">
          <a:xfrm>
            <a:off x="1422771" y="3292379"/>
            <a:ext cx="2845203" cy="65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15BEF9-6D90-B4C5-92E3-730C0F1F577D}"/>
              </a:ext>
            </a:extLst>
          </p:cNvPr>
          <p:cNvSpPr/>
          <p:nvPr/>
        </p:nvSpPr>
        <p:spPr bwMode="white">
          <a:xfrm>
            <a:off x="1422771" y="4227355"/>
            <a:ext cx="2005970" cy="68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FAB194-E17D-B0B4-0700-D0E0FC5ADDE2}"/>
              </a:ext>
            </a:extLst>
          </p:cNvPr>
          <p:cNvSpPr/>
          <p:nvPr/>
        </p:nvSpPr>
        <p:spPr bwMode="white">
          <a:xfrm>
            <a:off x="1343472" y="5182805"/>
            <a:ext cx="918532" cy="67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0EC887-3D56-2D1A-3B4E-33D056D16C15}"/>
              </a:ext>
            </a:extLst>
          </p:cNvPr>
          <p:cNvSpPr/>
          <p:nvPr/>
        </p:nvSpPr>
        <p:spPr bwMode="white">
          <a:xfrm>
            <a:off x="1343473" y="6124606"/>
            <a:ext cx="792088" cy="60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4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03973-BAF2-C320-0C03-FDBC3BA6C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17BF0-89F1-7F78-56DB-C416769EF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9B2C77-3CB2-D95F-55A5-B9621C843552}"/>
              </a:ext>
            </a:extLst>
          </p:cNvPr>
          <p:cNvSpPr/>
          <p:nvPr/>
        </p:nvSpPr>
        <p:spPr bwMode="white">
          <a:xfrm>
            <a:off x="1559496" y="1268761"/>
            <a:ext cx="1440160" cy="94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E4D992-3375-37F1-C53F-4CB1C765C1D7}"/>
              </a:ext>
            </a:extLst>
          </p:cNvPr>
          <p:cNvSpPr/>
          <p:nvPr/>
        </p:nvSpPr>
        <p:spPr bwMode="white">
          <a:xfrm>
            <a:off x="6458157" y="2620272"/>
            <a:ext cx="1566579" cy="9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700B32-E231-88B5-344D-AFFCF9227139}"/>
              </a:ext>
            </a:extLst>
          </p:cNvPr>
          <p:cNvSpPr/>
          <p:nvPr/>
        </p:nvSpPr>
        <p:spPr bwMode="white">
          <a:xfrm>
            <a:off x="1668898" y="2620273"/>
            <a:ext cx="1186741" cy="9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31894AE-269D-F650-3AE3-089392FD0731}"/>
              </a:ext>
            </a:extLst>
          </p:cNvPr>
          <p:cNvSpPr/>
          <p:nvPr/>
        </p:nvSpPr>
        <p:spPr bwMode="white">
          <a:xfrm>
            <a:off x="1480910" y="3871202"/>
            <a:ext cx="1584483" cy="99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DF81EFA-A6B0-0A2C-5CA7-D5EF89B3230B}"/>
              </a:ext>
            </a:extLst>
          </p:cNvPr>
          <p:cNvSpPr/>
          <p:nvPr/>
        </p:nvSpPr>
        <p:spPr bwMode="white">
          <a:xfrm>
            <a:off x="6440253" y="3865434"/>
            <a:ext cx="1584483" cy="100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CC11FEE-BF2F-A049-7AA1-1452E5007FBC}"/>
              </a:ext>
            </a:extLst>
          </p:cNvPr>
          <p:cNvSpPr/>
          <p:nvPr/>
        </p:nvSpPr>
        <p:spPr bwMode="white">
          <a:xfrm>
            <a:off x="1471958" y="5227054"/>
            <a:ext cx="1671714" cy="9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BDB3DCD-A488-9D75-4F99-2E87DD661C42}"/>
              </a:ext>
            </a:extLst>
          </p:cNvPr>
          <p:cNvSpPr/>
          <p:nvPr/>
        </p:nvSpPr>
        <p:spPr bwMode="white">
          <a:xfrm>
            <a:off x="6458157" y="5227054"/>
            <a:ext cx="1566579" cy="9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7197A14-2E67-4AC1-C508-8170A8BE2EB3}"/>
              </a:ext>
            </a:extLst>
          </p:cNvPr>
          <p:cNvSpPr/>
          <p:nvPr/>
        </p:nvSpPr>
        <p:spPr bwMode="white">
          <a:xfrm>
            <a:off x="6504672" y="1268761"/>
            <a:ext cx="1463536" cy="94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82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1" grpId="0" animBg="1"/>
      <p:bldP spid="33" grpId="0" animBg="1"/>
      <p:bldP spid="34" grpId="0" animBg="1"/>
      <p:bldP spid="39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89FDB-E3F9-6F71-B599-0513B09C1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13E40-58FA-FA31-19DC-E53995ABC6CD}"/>
              </a:ext>
            </a:extLst>
          </p:cNvPr>
          <p:cNvSpPr/>
          <p:nvPr/>
        </p:nvSpPr>
        <p:spPr bwMode="white">
          <a:xfrm>
            <a:off x="1559496" y="3789776"/>
            <a:ext cx="2269311" cy="100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CCA84-3368-582F-45ED-FE6BA629E9B4}"/>
              </a:ext>
            </a:extLst>
          </p:cNvPr>
          <p:cNvSpPr/>
          <p:nvPr/>
        </p:nvSpPr>
        <p:spPr bwMode="white">
          <a:xfrm>
            <a:off x="6096000" y="3789777"/>
            <a:ext cx="2324960" cy="100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C82B07-5211-6B14-64C5-AF74F565E233}"/>
              </a:ext>
            </a:extLst>
          </p:cNvPr>
          <p:cNvSpPr/>
          <p:nvPr/>
        </p:nvSpPr>
        <p:spPr bwMode="white">
          <a:xfrm>
            <a:off x="1559497" y="5345333"/>
            <a:ext cx="1025788" cy="96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E0E412-174C-E673-FEB6-6A7DC2492EA4}"/>
              </a:ext>
            </a:extLst>
          </p:cNvPr>
          <p:cNvSpPr/>
          <p:nvPr/>
        </p:nvSpPr>
        <p:spPr bwMode="white">
          <a:xfrm>
            <a:off x="6096000" y="5354222"/>
            <a:ext cx="1081437" cy="9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9328E-0E07-05F9-235D-DD8AE1855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EF4AB-18B5-1697-3D91-3E94DE8FD1E8}"/>
              </a:ext>
            </a:extLst>
          </p:cNvPr>
          <p:cNvSpPr/>
          <p:nvPr/>
        </p:nvSpPr>
        <p:spPr bwMode="white">
          <a:xfrm>
            <a:off x="720000" y="2715543"/>
            <a:ext cx="2923809" cy="107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C9DA1-A434-5911-9631-9BF75C4C968F}"/>
              </a:ext>
            </a:extLst>
          </p:cNvPr>
          <p:cNvSpPr/>
          <p:nvPr/>
        </p:nvSpPr>
        <p:spPr bwMode="white">
          <a:xfrm>
            <a:off x="5591945" y="2753653"/>
            <a:ext cx="2699484" cy="103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E3FD0E-3D5D-8622-1FEB-90F080FBE5AB}"/>
              </a:ext>
            </a:extLst>
          </p:cNvPr>
          <p:cNvSpPr/>
          <p:nvPr/>
        </p:nvSpPr>
        <p:spPr bwMode="white">
          <a:xfrm>
            <a:off x="720000" y="4293096"/>
            <a:ext cx="1055520" cy="10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630FA7-C7A4-A1F8-6802-053ADCC2CD45}"/>
              </a:ext>
            </a:extLst>
          </p:cNvPr>
          <p:cNvSpPr/>
          <p:nvPr/>
        </p:nvSpPr>
        <p:spPr bwMode="white">
          <a:xfrm>
            <a:off x="5591945" y="4293096"/>
            <a:ext cx="1089959" cy="10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8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DD589-A782-C93F-63F2-6EC598632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6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6F319-3671-C753-EA6D-E95636DA7AC9}"/>
              </a:ext>
            </a:extLst>
          </p:cNvPr>
          <p:cNvSpPr/>
          <p:nvPr/>
        </p:nvSpPr>
        <p:spPr bwMode="white">
          <a:xfrm>
            <a:off x="3431704" y="2348880"/>
            <a:ext cx="405178" cy="27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EEA219-01CB-31C4-1CC9-3EE3E2A12E04}"/>
              </a:ext>
            </a:extLst>
          </p:cNvPr>
          <p:cNvSpPr/>
          <p:nvPr/>
        </p:nvSpPr>
        <p:spPr bwMode="white">
          <a:xfrm>
            <a:off x="3690206" y="3606191"/>
            <a:ext cx="410695" cy="3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567985-6827-8C96-B210-85A41A44D7E8}"/>
              </a:ext>
            </a:extLst>
          </p:cNvPr>
          <p:cNvSpPr/>
          <p:nvPr/>
        </p:nvSpPr>
        <p:spPr bwMode="white">
          <a:xfrm>
            <a:off x="3690206" y="4860917"/>
            <a:ext cx="410695" cy="2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341CFC-EEF1-5CF0-337A-08645B00F863}"/>
              </a:ext>
            </a:extLst>
          </p:cNvPr>
          <p:cNvSpPr/>
          <p:nvPr/>
        </p:nvSpPr>
        <p:spPr bwMode="white">
          <a:xfrm>
            <a:off x="3690206" y="6115643"/>
            <a:ext cx="410695" cy="3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6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AD41D-7F95-5D36-9100-D611822E58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7EF3D-421D-D342-D788-759850D1618B}"/>
              </a:ext>
            </a:extLst>
          </p:cNvPr>
          <p:cNvSpPr/>
          <p:nvPr/>
        </p:nvSpPr>
        <p:spPr bwMode="white">
          <a:xfrm>
            <a:off x="5447928" y="2782782"/>
            <a:ext cx="576064" cy="8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F6775-69AB-F909-AF57-820C1C4ADEDB}"/>
              </a:ext>
            </a:extLst>
          </p:cNvPr>
          <p:cNvSpPr/>
          <p:nvPr/>
        </p:nvSpPr>
        <p:spPr bwMode="white">
          <a:xfrm>
            <a:off x="7167620" y="2773252"/>
            <a:ext cx="533332" cy="8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08BA5A-3D8F-178C-C129-F65B88E698D0}"/>
              </a:ext>
            </a:extLst>
          </p:cNvPr>
          <p:cNvSpPr/>
          <p:nvPr/>
        </p:nvSpPr>
        <p:spPr bwMode="white">
          <a:xfrm>
            <a:off x="8760296" y="2773252"/>
            <a:ext cx="576063" cy="8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975945-E0C2-09E0-1024-8CD8BAC8E484}"/>
              </a:ext>
            </a:extLst>
          </p:cNvPr>
          <p:cNvSpPr/>
          <p:nvPr/>
        </p:nvSpPr>
        <p:spPr bwMode="white">
          <a:xfrm>
            <a:off x="5447928" y="5127268"/>
            <a:ext cx="576064" cy="89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057AC9-91B9-980C-F8AB-A12EBE190470}"/>
              </a:ext>
            </a:extLst>
          </p:cNvPr>
          <p:cNvSpPr/>
          <p:nvPr/>
        </p:nvSpPr>
        <p:spPr bwMode="white">
          <a:xfrm>
            <a:off x="7167619" y="5127269"/>
            <a:ext cx="533333" cy="89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C1F1E6-63D9-564E-75BB-4871F0073E71}"/>
              </a:ext>
            </a:extLst>
          </p:cNvPr>
          <p:cNvSpPr/>
          <p:nvPr/>
        </p:nvSpPr>
        <p:spPr bwMode="white">
          <a:xfrm>
            <a:off x="8844579" y="5127269"/>
            <a:ext cx="491780" cy="89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2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B407A-3721-D80E-7C8A-4476A30AF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6FEF8B-B9EF-4032-7519-EECBC5F27D0A}"/>
              </a:ext>
            </a:extLst>
          </p:cNvPr>
          <p:cNvSpPr/>
          <p:nvPr/>
        </p:nvSpPr>
        <p:spPr bwMode="white">
          <a:xfrm>
            <a:off x="5735960" y="4725144"/>
            <a:ext cx="1160149" cy="87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EEE9B20-E8DD-E14A-E78F-6A21925E5A50}"/>
              </a:ext>
            </a:extLst>
          </p:cNvPr>
          <p:cNvSpPr/>
          <p:nvPr/>
        </p:nvSpPr>
        <p:spPr bwMode="white">
          <a:xfrm>
            <a:off x="1616050" y="4725144"/>
            <a:ext cx="3255813" cy="87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1B7CE3-B31E-5026-C3D0-05E86BCFBB1A}"/>
              </a:ext>
            </a:extLst>
          </p:cNvPr>
          <p:cNvSpPr/>
          <p:nvPr/>
        </p:nvSpPr>
        <p:spPr bwMode="white">
          <a:xfrm>
            <a:off x="1616050" y="6014360"/>
            <a:ext cx="5083906" cy="42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0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56E1F-8FD0-4EF3-36AA-FAB72AA0A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23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