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2" r:id="rId7"/>
    <p:sldId id="331" r:id="rId8"/>
    <p:sldId id="329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562" y="3057525"/>
            <a:ext cx="47148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id="{1FD2A913-CF2E-3D4A-C40D-F34A6A2C09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7" r="26220" b="6442"/>
          <a:stretch/>
        </p:blipFill>
        <p:spPr>
          <a:xfrm>
            <a:off x="2783632" y="4077072"/>
            <a:ext cx="7968288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CB82E3E-A8B3-9ABC-C757-D676C997066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036C3A-647F-FF15-1349-9443B6028FFF}"/>
              </a:ext>
            </a:extLst>
          </p:cNvPr>
          <p:cNvSpPr/>
          <p:nvPr/>
        </p:nvSpPr>
        <p:spPr bwMode="white">
          <a:xfrm>
            <a:off x="2596190" y="2136729"/>
            <a:ext cx="552380" cy="36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F60BE3-7AE1-43AD-266D-B4DECFCE2C89}"/>
              </a:ext>
            </a:extLst>
          </p:cNvPr>
          <p:cNvSpPr/>
          <p:nvPr/>
        </p:nvSpPr>
        <p:spPr bwMode="white">
          <a:xfrm>
            <a:off x="4186666" y="3979292"/>
            <a:ext cx="295238" cy="36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665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7A744A-7989-4D2C-7644-F38DC3B9F6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4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7689F8-DBA8-9943-DEED-19DA16DB0B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642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1103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FB79A8-009D-3083-5B72-3667F5D645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81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E6FA7A-3AFB-D027-598A-A51744F096ED}"/>
              </a:ext>
            </a:extLst>
          </p:cNvPr>
          <p:cNvSpPr/>
          <p:nvPr/>
        </p:nvSpPr>
        <p:spPr bwMode="white">
          <a:xfrm>
            <a:off x="4554504" y="2752477"/>
            <a:ext cx="174863" cy="20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382BDB-8EBE-C579-B6E4-751F36FE84BF}"/>
              </a:ext>
            </a:extLst>
          </p:cNvPr>
          <p:cNvSpPr/>
          <p:nvPr/>
        </p:nvSpPr>
        <p:spPr bwMode="white">
          <a:xfrm>
            <a:off x="5472537" y="2752477"/>
            <a:ext cx="174863" cy="20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AF89EE-706D-175C-236A-C18937089C47}"/>
              </a:ext>
            </a:extLst>
          </p:cNvPr>
          <p:cNvSpPr/>
          <p:nvPr/>
        </p:nvSpPr>
        <p:spPr bwMode="white">
          <a:xfrm>
            <a:off x="6321873" y="2752477"/>
            <a:ext cx="312256" cy="20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956B6B-1CA2-6440-7E50-F6556D9A7F29}"/>
              </a:ext>
            </a:extLst>
          </p:cNvPr>
          <p:cNvSpPr/>
          <p:nvPr/>
        </p:nvSpPr>
        <p:spPr bwMode="white">
          <a:xfrm>
            <a:off x="4548259" y="3870741"/>
            <a:ext cx="181108" cy="19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E0EEB2-1EC2-E560-E75D-2B018B294ED4}"/>
              </a:ext>
            </a:extLst>
          </p:cNvPr>
          <p:cNvSpPr/>
          <p:nvPr/>
        </p:nvSpPr>
        <p:spPr bwMode="white">
          <a:xfrm>
            <a:off x="5403840" y="3870741"/>
            <a:ext cx="312256" cy="20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CDDCFF-6659-2D0C-6614-5AA2ADBCC441}"/>
              </a:ext>
            </a:extLst>
          </p:cNvPr>
          <p:cNvSpPr/>
          <p:nvPr/>
        </p:nvSpPr>
        <p:spPr bwMode="white">
          <a:xfrm>
            <a:off x="6309383" y="3864494"/>
            <a:ext cx="318501" cy="21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3C0533-7F66-3472-56BE-94AE9B09D254}"/>
              </a:ext>
            </a:extLst>
          </p:cNvPr>
          <p:cNvSpPr/>
          <p:nvPr/>
        </p:nvSpPr>
        <p:spPr bwMode="white">
          <a:xfrm>
            <a:off x="4554504" y="4989006"/>
            <a:ext cx="174863" cy="20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C82179-4C7D-7694-8F91-DE5499A6110F}"/>
              </a:ext>
            </a:extLst>
          </p:cNvPr>
          <p:cNvSpPr/>
          <p:nvPr/>
        </p:nvSpPr>
        <p:spPr bwMode="white">
          <a:xfrm>
            <a:off x="5403840" y="4989006"/>
            <a:ext cx="312256" cy="20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FE4E1CD-9C7C-13D1-192D-AF10066398E8}"/>
              </a:ext>
            </a:extLst>
          </p:cNvPr>
          <p:cNvSpPr/>
          <p:nvPr/>
        </p:nvSpPr>
        <p:spPr bwMode="white">
          <a:xfrm>
            <a:off x="6309383" y="4989006"/>
            <a:ext cx="330991" cy="20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B6FD20E-D3AB-F48E-3347-1EA41BCFF8BE}"/>
              </a:ext>
            </a:extLst>
          </p:cNvPr>
          <p:cNvSpPr/>
          <p:nvPr/>
        </p:nvSpPr>
        <p:spPr bwMode="white">
          <a:xfrm>
            <a:off x="4248492" y="5732432"/>
            <a:ext cx="805619" cy="74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FAF8939-238D-96BF-3E10-AD85F29FD507}"/>
              </a:ext>
            </a:extLst>
          </p:cNvPr>
          <p:cNvSpPr/>
          <p:nvPr/>
        </p:nvSpPr>
        <p:spPr bwMode="white">
          <a:xfrm>
            <a:off x="5170494" y="5735556"/>
            <a:ext cx="781489" cy="74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B362C98-A07E-9A3C-6295-BD9DE7469E51}"/>
              </a:ext>
            </a:extLst>
          </p:cNvPr>
          <p:cNvSpPr/>
          <p:nvPr/>
        </p:nvSpPr>
        <p:spPr bwMode="white">
          <a:xfrm>
            <a:off x="6096000" y="5732433"/>
            <a:ext cx="792088" cy="74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10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21D33F-97E4-1D94-E68D-6438EE6216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87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CE978E-E143-260B-564D-9EB4F6DA9FDF}"/>
              </a:ext>
            </a:extLst>
          </p:cNvPr>
          <p:cNvSpPr/>
          <p:nvPr/>
        </p:nvSpPr>
        <p:spPr bwMode="white">
          <a:xfrm>
            <a:off x="3640964" y="1997386"/>
            <a:ext cx="284972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F41331-9D4E-9EB0-DBD9-6005838DA3A6}"/>
              </a:ext>
            </a:extLst>
          </p:cNvPr>
          <p:cNvSpPr/>
          <p:nvPr/>
        </p:nvSpPr>
        <p:spPr bwMode="white">
          <a:xfrm>
            <a:off x="3952653" y="2701783"/>
            <a:ext cx="943970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9FB719-1A9F-7888-586F-23B8B26243D2}"/>
              </a:ext>
            </a:extLst>
          </p:cNvPr>
          <p:cNvSpPr/>
          <p:nvPr/>
        </p:nvSpPr>
        <p:spPr bwMode="white">
          <a:xfrm>
            <a:off x="6642077" y="3709337"/>
            <a:ext cx="276066" cy="32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155F12-4A33-BF0F-7C79-E5D3A0A5A00E}"/>
              </a:ext>
            </a:extLst>
          </p:cNvPr>
          <p:cNvSpPr/>
          <p:nvPr/>
        </p:nvSpPr>
        <p:spPr bwMode="white">
          <a:xfrm>
            <a:off x="6642077" y="5439120"/>
            <a:ext cx="276066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62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7647CB-32B2-C57F-23F0-0A1F11B5E6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666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95FD78-1B85-46E3-2E98-3832F3C19E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D2E5E1-BFE5-968A-D668-245C5FF440D7}"/>
              </a:ext>
            </a:extLst>
          </p:cNvPr>
          <p:cNvSpPr/>
          <p:nvPr/>
        </p:nvSpPr>
        <p:spPr bwMode="white">
          <a:xfrm>
            <a:off x="681904" y="1162769"/>
            <a:ext cx="5628571" cy="4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A785E7-4A07-FD91-B18D-535D8A6CF27D}"/>
              </a:ext>
            </a:extLst>
          </p:cNvPr>
          <p:cNvSpPr/>
          <p:nvPr/>
        </p:nvSpPr>
        <p:spPr bwMode="white">
          <a:xfrm>
            <a:off x="681904" y="2021230"/>
            <a:ext cx="6323809" cy="42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934E5E-EFB4-AB68-66D6-556763EE5ABF}"/>
              </a:ext>
            </a:extLst>
          </p:cNvPr>
          <p:cNvSpPr/>
          <p:nvPr/>
        </p:nvSpPr>
        <p:spPr bwMode="white">
          <a:xfrm>
            <a:off x="681904" y="2908307"/>
            <a:ext cx="2409523" cy="34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042630-5F85-EFDA-2C67-8CF9A7CB4B86}"/>
              </a:ext>
            </a:extLst>
          </p:cNvPr>
          <p:cNvSpPr/>
          <p:nvPr/>
        </p:nvSpPr>
        <p:spPr bwMode="white">
          <a:xfrm>
            <a:off x="681904" y="3719076"/>
            <a:ext cx="8695238" cy="4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31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242F82-AC76-2B1D-A536-F4974AC474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7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ABD7DE-0723-EA6A-A03E-18B125C233F7}"/>
              </a:ext>
            </a:extLst>
          </p:cNvPr>
          <p:cNvSpPr/>
          <p:nvPr/>
        </p:nvSpPr>
        <p:spPr bwMode="white">
          <a:xfrm>
            <a:off x="1357714" y="5175428"/>
            <a:ext cx="5190857" cy="30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258A09-3846-7D5F-CBA1-C8F7AB07B42F}"/>
              </a:ext>
            </a:extLst>
          </p:cNvPr>
          <p:cNvSpPr/>
          <p:nvPr/>
        </p:nvSpPr>
        <p:spPr bwMode="white">
          <a:xfrm>
            <a:off x="1371428" y="5806285"/>
            <a:ext cx="1357714" cy="24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B32C0C-837B-25F0-ACE4-4A48AC01E63C}"/>
              </a:ext>
            </a:extLst>
          </p:cNvPr>
          <p:cNvSpPr/>
          <p:nvPr/>
        </p:nvSpPr>
        <p:spPr bwMode="white">
          <a:xfrm>
            <a:off x="1371428" y="6396000"/>
            <a:ext cx="3689142" cy="30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88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6A42A4-28CA-9208-6B84-31DC9BBF03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FD2A913-CF2E-3D4A-C40D-F34A6A2C09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7" r="26220" b="6442"/>
          <a:stretch/>
        </p:blipFill>
        <p:spPr>
          <a:xfrm>
            <a:off x="2783632" y="4077072"/>
            <a:ext cx="7968288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380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2023-11-22T07:27:32Z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