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2447925"/>
            <a:ext cx="714375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46B9F-B07C-EBF7-07BB-0B011B039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55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498EA-F1F5-CB08-A17E-CA83DD39C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ED7220-9C3C-F190-E8D5-08775009BE80}"/>
              </a:ext>
            </a:extLst>
          </p:cNvPr>
          <p:cNvSpPr/>
          <p:nvPr/>
        </p:nvSpPr>
        <p:spPr bwMode="white">
          <a:xfrm>
            <a:off x="720000" y="2144905"/>
            <a:ext cx="3071744" cy="9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20ED76-3DF4-38E1-C2B5-87C5A846073C}"/>
              </a:ext>
            </a:extLst>
          </p:cNvPr>
          <p:cNvSpPr/>
          <p:nvPr/>
        </p:nvSpPr>
        <p:spPr bwMode="white">
          <a:xfrm>
            <a:off x="681904" y="3518063"/>
            <a:ext cx="5638095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5FF91-0AAE-2652-3951-F36AFFFCA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43CB8-9F13-A36D-A61B-9E75ABFACF43}"/>
              </a:ext>
            </a:extLst>
          </p:cNvPr>
          <p:cNvSpPr/>
          <p:nvPr/>
        </p:nvSpPr>
        <p:spPr bwMode="white">
          <a:xfrm>
            <a:off x="1694238" y="5362358"/>
            <a:ext cx="2950819" cy="40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5E9BEB-8D11-8728-485E-745B9E06895B}"/>
              </a:ext>
            </a:extLst>
          </p:cNvPr>
          <p:cNvSpPr/>
          <p:nvPr/>
        </p:nvSpPr>
        <p:spPr bwMode="white">
          <a:xfrm>
            <a:off x="5015880" y="5381120"/>
            <a:ext cx="1690067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EF3ED4-C7C5-032A-52DC-76DE11AE9444}"/>
              </a:ext>
            </a:extLst>
          </p:cNvPr>
          <p:cNvSpPr/>
          <p:nvPr/>
        </p:nvSpPr>
        <p:spPr bwMode="white">
          <a:xfrm>
            <a:off x="7155401" y="5390501"/>
            <a:ext cx="1620803" cy="3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73F8C1-503C-6310-3F62-2695FA0310BC}"/>
              </a:ext>
            </a:extLst>
          </p:cNvPr>
          <p:cNvSpPr/>
          <p:nvPr/>
        </p:nvSpPr>
        <p:spPr bwMode="white">
          <a:xfrm>
            <a:off x="1656768" y="6225420"/>
            <a:ext cx="4018735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34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96699-A86B-1CCB-B758-6A5CFE42C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6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BD4AB-4C9E-C2BF-C8B1-DBC17BF91A69}"/>
              </a:ext>
            </a:extLst>
          </p:cNvPr>
          <p:cNvSpPr/>
          <p:nvPr/>
        </p:nvSpPr>
        <p:spPr bwMode="white">
          <a:xfrm>
            <a:off x="2949376" y="5894181"/>
            <a:ext cx="378269" cy="19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592351-10B4-AC93-0022-7E6365D9CD48}"/>
              </a:ext>
            </a:extLst>
          </p:cNvPr>
          <p:cNvSpPr/>
          <p:nvPr/>
        </p:nvSpPr>
        <p:spPr bwMode="white">
          <a:xfrm>
            <a:off x="7770301" y="5894181"/>
            <a:ext cx="386317" cy="19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30959-2205-ED3F-D4D2-429285D92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A14129-4091-8243-0B57-51C6E3F0FEBB}"/>
              </a:ext>
            </a:extLst>
          </p:cNvPr>
          <p:cNvSpPr/>
          <p:nvPr/>
        </p:nvSpPr>
        <p:spPr bwMode="white">
          <a:xfrm>
            <a:off x="2494334" y="3313210"/>
            <a:ext cx="364164" cy="25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95DAFD-05EB-0A25-3644-A971A86212A3}"/>
              </a:ext>
            </a:extLst>
          </p:cNvPr>
          <p:cNvSpPr/>
          <p:nvPr/>
        </p:nvSpPr>
        <p:spPr bwMode="white">
          <a:xfrm>
            <a:off x="4749055" y="3313211"/>
            <a:ext cx="371912" cy="25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DF722F-6998-5833-F251-D0B2CD1D3471}"/>
              </a:ext>
            </a:extLst>
          </p:cNvPr>
          <p:cNvSpPr/>
          <p:nvPr/>
        </p:nvSpPr>
        <p:spPr bwMode="white">
          <a:xfrm>
            <a:off x="4214430" y="4499321"/>
            <a:ext cx="852300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7C5565-2682-22F7-7A19-3B07C3A0F3ED}"/>
              </a:ext>
            </a:extLst>
          </p:cNvPr>
          <p:cNvSpPr/>
          <p:nvPr/>
        </p:nvSpPr>
        <p:spPr bwMode="white">
          <a:xfrm>
            <a:off x="6461404" y="4499321"/>
            <a:ext cx="852300" cy="37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E15699-DFD8-6F0A-3D34-AFE2FC8D5805}"/>
              </a:ext>
            </a:extLst>
          </p:cNvPr>
          <p:cNvSpPr/>
          <p:nvPr/>
        </p:nvSpPr>
        <p:spPr bwMode="white">
          <a:xfrm>
            <a:off x="3385375" y="4948958"/>
            <a:ext cx="433898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BFEF15-1D60-E336-76C0-42548CB47D3C}"/>
              </a:ext>
            </a:extLst>
          </p:cNvPr>
          <p:cNvSpPr/>
          <p:nvPr/>
        </p:nvSpPr>
        <p:spPr bwMode="white">
          <a:xfrm>
            <a:off x="5647845" y="4948958"/>
            <a:ext cx="829055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096CF4-C751-CA05-97E5-58B73CCCC4C6}"/>
              </a:ext>
            </a:extLst>
          </p:cNvPr>
          <p:cNvSpPr/>
          <p:nvPr/>
        </p:nvSpPr>
        <p:spPr bwMode="white">
          <a:xfrm>
            <a:off x="3385375" y="5398594"/>
            <a:ext cx="1069249" cy="37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7245C9-46C0-3BCA-662B-D495E551C945}"/>
              </a:ext>
            </a:extLst>
          </p:cNvPr>
          <p:cNvSpPr/>
          <p:nvPr/>
        </p:nvSpPr>
        <p:spPr bwMode="white">
          <a:xfrm>
            <a:off x="7933559" y="5414099"/>
            <a:ext cx="418401" cy="3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D88B7D-5314-3946-B6DD-95D7E10F8EF2}"/>
              </a:ext>
            </a:extLst>
          </p:cNvPr>
          <p:cNvSpPr/>
          <p:nvPr/>
        </p:nvSpPr>
        <p:spPr bwMode="white">
          <a:xfrm>
            <a:off x="2478837" y="5848231"/>
            <a:ext cx="426150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89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1506E-83B8-523F-3983-F25C82483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9D813-955C-3DCE-04DF-3B9F422716D3}"/>
              </a:ext>
            </a:extLst>
          </p:cNvPr>
          <p:cNvSpPr/>
          <p:nvPr/>
        </p:nvSpPr>
        <p:spPr bwMode="white">
          <a:xfrm>
            <a:off x="3392727" y="3092054"/>
            <a:ext cx="389610" cy="3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E3E08-5A01-8B01-DBD9-C8380918331D}"/>
              </a:ext>
            </a:extLst>
          </p:cNvPr>
          <p:cNvSpPr/>
          <p:nvPr/>
        </p:nvSpPr>
        <p:spPr bwMode="white">
          <a:xfrm>
            <a:off x="7351168" y="3131025"/>
            <a:ext cx="342858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72469A-B17B-28EA-F705-1AF95B034A52}"/>
              </a:ext>
            </a:extLst>
          </p:cNvPr>
          <p:cNvSpPr/>
          <p:nvPr/>
        </p:nvSpPr>
        <p:spPr bwMode="white">
          <a:xfrm>
            <a:off x="3525194" y="4456059"/>
            <a:ext cx="342857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15925F-AE36-B687-24DC-2C1566054D03}"/>
              </a:ext>
            </a:extLst>
          </p:cNvPr>
          <p:cNvSpPr/>
          <p:nvPr/>
        </p:nvSpPr>
        <p:spPr bwMode="white">
          <a:xfrm>
            <a:off x="7351168" y="4456059"/>
            <a:ext cx="342858" cy="2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7131CA-F717-DA1E-7BA0-FD333403FB64}"/>
              </a:ext>
            </a:extLst>
          </p:cNvPr>
          <p:cNvSpPr/>
          <p:nvPr/>
        </p:nvSpPr>
        <p:spPr bwMode="white">
          <a:xfrm>
            <a:off x="3478441" y="5742121"/>
            <a:ext cx="389610" cy="3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D1F801-115F-89F2-65FA-4009E5F25D51}"/>
              </a:ext>
            </a:extLst>
          </p:cNvPr>
          <p:cNvSpPr/>
          <p:nvPr/>
        </p:nvSpPr>
        <p:spPr bwMode="white">
          <a:xfrm>
            <a:off x="7351168" y="5788887"/>
            <a:ext cx="342858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62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16E13-A193-16B3-CC6F-12AEC75AB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C3DE34-7A75-B243-07E7-D0E992BB37B8}"/>
              </a:ext>
            </a:extLst>
          </p:cNvPr>
          <p:cNvSpPr/>
          <p:nvPr/>
        </p:nvSpPr>
        <p:spPr bwMode="white">
          <a:xfrm>
            <a:off x="3272380" y="3602320"/>
            <a:ext cx="419047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54A604-2479-D553-8188-355CD02BA105}"/>
              </a:ext>
            </a:extLst>
          </p:cNvPr>
          <p:cNvSpPr/>
          <p:nvPr/>
        </p:nvSpPr>
        <p:spPr bwMode="white">
          <a:xfrm>
            <a:off x="4310476" y="3621380"/>
            <a:ext cx="304761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94BB52-B3DB-D3C3-60C4-CAFEE15D5396}"/>
              </a:ext>
            </a:extLst>
          </p:cNvPr>
          <p:cNvSpPr/>
          <p:nvPr/>
        </p:nvSpPr>
        <p:spPr bwMode="white">
          <a:xfrm>
            <a:off x="5624761" y="3611850"/>
            <a:ext cx="571428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A481DC-CA57-5506-E515-769C767576E5}"/>
              </a:ext>
            </a:extLst>
          </p:cNvPr>
          <p:cNvSpPr/>
          <p:nvPr/>
        </p:nvSpPr>
        <p:spPr bwMode="white">
          <a:xfrm>
            <a:off x="9281904" y="3611850"/>
            <a:ext cx="295238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CD20F7-663F-516C-FE16-8D9B6F36F4B2}"/>
              </a:ext>
            </a:extLst>
          </p:cNvPr>
          <p:cNvSpPr/>
          <p:nvPr/>
        </p:nvSpPr>
        <p:spPr bwMode="white">
          <a:xfrm>
            <a:off x="3272380" y="4545804"/>
            <a:ext cx="419047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3B5BD2-5870-F4BB-00EC-2F8C7291F5B5}"/>
              </a:ext>
            </a:extLst>
          </p:cNvPr>
          <p:cNvSpPr/>
          <p:nvPr/>
        </p:nvSpPr>
        <p:spPr bwMode="white">
          <a:xfrm>
            <a:off x="4310476" y="4555334"/>
            <a:ext cx="304761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DA37B-279A-3A3D-6F02-C2089251D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26BF7-82CF-CC6A-BB33-2BE2AF6AC00C}"/>
              </a:ext>
            </a:extLst>
          </p:cNvPr>
          <p:cNvSpPr/>
          <p:nvPr/>
        </p:nvSpPr>
        <p:spPr bwMode="white">
          <a:xfrm>
            <a:off x="3348571" y="1334618"/>
            <a:ext cx="571428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8E3845-2C68-DD7E-4824-7571A4D65AB3}"/>
              </a:ext>
            </a:extLst>
          </p:cNvPr>
          <p:cNvSpPr/>
          <p:nvPr/>
        </p:nvSpPr>
        <p:spPr bwMode="white">
          <a:xfrm>
            <a:off x="5243809" y="1334618"/>
            <a:ext cx="257142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F51595-A960-2CCB-4C06-6063BA62B7B9}"/>
              </a:ext>
            </a:extLst>
          </p:cNvPr>
          <p:cNvSpPr/>
          <p:nvPr/>
        </p:nvSpPr>
        <p:spPr bwMode="white">
          <a:xfrm>
            <a:off x="2711624" y="2269793"/>
            <a:ext cx="432048" cy="37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D59E01-5DD2-EC2F-CD8D-0A450B128CA5}"/>
              </a:ext>
            </a:extLst>
          </p:cNvPr>
          <p:cNvSpPr/>
          <p:nvPr/>
        </p:nvSpPr>
        <p:spPr bwMode="white">
          <a:xfrm>
            <a:off x="3643809" y="2279336"/>
            <a:ext cx="561904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DA3B58-6FD2-4273-330A-D4C2CCB2F9A8}"/>
              </a:ext>
            </a:extLst>
          </p:cNvPr>
          <p:cNvSpPr/>
          <p:nvPr/>
        </p:nvSpPr>
        <p:spPr bwMode="white">
          <a:xfrm>
            <a:off x="8481904" y="2279336"/>
            <a:ext cx="285714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152209-B692-C867-6D0E-E9AB3984417B}"/>
              </a:ext>
            </a:extLst>
          </p:cNvPr>
          <p:cNvSpPr/>
          <p:nvPr/>
        </p:nvSpPr>
        <p:spPr bwMode="white">
          <a:xfrm>
            <a:off x="3453333" y="3653470"/>
            <a:ext cx="304761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6CEAC4-0667-884F-513B-FDF2D8A95773}"/>
              </a:ext>
            </a:extLst>
          </p:cNvPr>
          <p:cNvSpPr/>
          <p:nvPr/>
        </p:nvSpPr>
        <p:spPr bwMode="white">
          <a:xfrm>
            <a:off x="2024761" y="4588645"/>
            <a:ext cx="533333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193A75-E613-63E2-104B-ED3853C351D8}"/>
              </a:ext>
            </a:extLst>
          </p:cNvPr>
          <p:cNvSpPr/>
          <p:nvPr/>
        </p:nvSpPr>
        <p:spPr bwMode="white">
          <a:xfrm>
            <a:off x="2939047" y="4509120"/>
            <a:ext cx="457142" cy="43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F63F4B-6E64-CA27-AF56-D6AACE71A1DB}"/>
              </a:ext>
            </a:extLst>
          </p:cNvPr>
          <p:cNvSpPr/>
          <p:nvPr/>
        </p:nvSpPr>
        <p:spPr bwMode="white">
          <a:xfrm>
            <a:off x="3986666" y="4588645"/>
            <a:ext cx="304761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F83AD11-58BA-475B-1486-DE31A380638B}"/>
              </a:ext>
            </a:extLst>
          </p:cNvPr>
          <p:cNvSpPr/>
          <p:nvPr/>
        </p:nvSpPr>
        <p:spPr bwMode="white">
          <a:xfrm>
            <a:off x="5443809" y="4588645"/>
            <a:ext cx="295238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7A6AC9-9CA3-E3B6-E895-E06B765BE512}"/>
              </a:ext>
            </a:extLst>
          </p:cNvPr>
          <p:cNvSpPr/>
          <p:nvPr/>
        </p:nvSpPr>
        <p:spPr bwMode="white">
          <a:xfrm>
            <a:off x="8472380" y="4588645"/>
            <a:ext cx="304761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15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45226-9D98-6FE1-8AC1-8189CECCF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8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9560" b="13956"/>
          <a:stretch/>
        </p:blipFill>
        <p:spPr>
          <a:xfrm>
            <a:off x="1991545" y="4149080"/>
            <a:ext cx="756083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0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9990B-2E23-41E2-EE95-74F98FF10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AFC1E0-5471-953D-433C-81D661661CE6}"/>
              </a:ext>
            </a:extLst>
          </p:cNvPr>
          <p:cNvSpPr/>
          <p:nvPr/>
        </p:nvSpPr>
        <p:spPr bwMode="white">
          <a:xfrm>
            <a:off x="2063552" y="3271898"/>
            <a:ext cx="1132637" cy="109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F8D9F3-566B-0C28-A622-F472A86797CA}"/>
              </a:ext>
            </a:extLst>
          </p:cNvPr>
          <p:cNvSpPr/>
          <p:nvPr/>
        </p:nvSpPr>
        <p:spPr bwMode="white">
          <a:xfrm>
            <a:off x="5303913" y="3271898"/>
            <a:ext cx="1054182" cy="94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0DA8DB-1AE9-B8D1-DB7F-2403D9884721}"/>
              </a:ext>
            </a:extLst>
          </p:cNvPr>
          <p:cNvSpPr/>
          <p:nvPr/>
        </p:nvSpPr>
        <p:spPr bwMode="white">
          <a:xfrm>
            <a:off x="8544272" y="3271898"/>
            <a:ext cx="1099537" cy="94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29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68928-B8C6-7981-160F-4DC294C7F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04676-3AF1-370C-CFD7-2AADE375236F}"/>
              </a:ext>
            </a:extLst>
          </p:cNvPr>
          <p:cNvSpPr/>
          <p:nvPr/>
        </p:nvSpPr>
        <p:spPr bwMode="white">
          <a:xfrm>
            <a:off x="2135560" y="3269088"/>
            <a:ext cx="1060630" cy="10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9D08E-5BCB-2A3A-B026-BD9E9148A19B}"/>
              </a:ext>
            </a:extLst>
          </p:cNvPr>
          <p:cNvSpPr/>
          <p:nvPr/>
        </p:nvSpPr>
        <p:spPr bwMode="white">
          <a:xfrm>
            <a:off x="5303912" y="3269088"/>
            <a:ext cx="1063706" cy="10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B0A341-7E1D-FA1D-002B-3E4A056EF1C5}"/>
              </a:ext>
            </a:extLst>
          </p:cNvPr>
          <p:cNvSpPr/>
          <p:nvPr/>
        </p:nvSpPr>
        <p:spPr bwMode="white">
          <a:xfrm>
            <a:off x="8544272" y="3269088"/>
            <a:ext cx="1152128" cy="10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53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2023-11-21T11:05:00Z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