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AD7"/>
    <a:srgbClr val="F794C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3038475"/>
            <a:ext cx="63150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CF3F46-F822-5093-5AE2-D35F3A58FD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937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253F67-39EC-2F2A-548E-B9D428C3FA67}"/>
              </a:ext>
            </a:extLst>
          </p:cNvPr>
          <p:cNvSpPr/>
          <p:nvPr/>
        </p:nvSpPr>
        <p:spPr bwMode="white">
          <a:xfrm>
            <a:off x="1356160" y="3501008"/>
            <a:ext cx="1037946" cy="67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B9F51D6-CC77-A628-83AD-3BD36A8B22F4}"/>
              </a:ext>
            </a:extLst>
          </p:cNvPr>
          <p:cNvSpPr/>
          <p:nvPr/>
        </p:nvSpPr>
        <p:spPr bwMode="white">
          <a:xfrm>
            <a:off x="2715535" y="3429000"/>
            <a:ext cx="1011160" cy="75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80FC149-3A4A-F693-185A-DA3E53B20C38}"/>
              </a:ext>
            </a:extLst>
          </p:cNvPr>
          <p:cNvSpPr/>
          <p:nvPr/>
        </p:nvSpPr>
        <p:spPr bwMode="white">
          <a:xfrm>
            <a:off x="1376250" y="4508372"/>
            <a:ext cx="2487502" cy="58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9DAA70D-3CAB-05E0-CECD-09BBDA51EAEB}"/>
              </a:ext>
            </a:extLst>
          </p:cNvPr>
          <p:cNvSpPr/>
          <p:nvPr/>
        </p:nvSpPr>
        <p:spPr bwMode="white">
          <a:xfrm>
            <a:off x="1356159" y="5466139"/>
            <a:ext cx="2370535" cy="58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56144C5-DFE6-33F8-CA5E-1CC2EF7574B8}"/>
              </a:ext>
            </a:extLst>
          </p:cNvPr>
          <p:cNvSpPr/>
          <p:nvPr/>
        </p:nvSpPr>
        <p:spPr bwMode="white">
          <a:xfrm>
            <a:off x="1356160" y="6383720"/>
            <a:ext cx="4754464" cy="30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800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8" grpId="0" animBg="1"/>
      <p:bldP spid="22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B8498C-D26B-0468-C68F-13D0DCD059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A025EDB-7B4C-D717-60A3-3FF6F02AB8B9}"/>
              </a:ext>
            </a:extLst>
          </p:cNvPr>
          <p:cNvSpPr/>
          <p:nvPr/>
        </p:nvSpPr>
        <p:spPr bwMode="white">
          <a:xfrm>
            <a:off x="1631505" y="5229200"/>
            <a:ext cx="5440876" cy="942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89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EC3B8A-986A-F663-29B1-E8A5F98B6D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05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3C0CE59-9F2C-3763-A430-6E41A27B6D8C}"/>
              </a:ext>
            </a:extLst>
          </p:cNvPr>
          <p:cNvSpPr/>
          <p:nvPr/>
        </p:nvSpPr>
        <p:spPr bwMode="white">
          <a:xfrm>
            <a:off x="1337760" y="3861049"/>
            <a:ext cx="102548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978AA56-751A-19F6-B291-A686FC215926}"/>
              </a:ext>
            </a:extLst>
          </p:cNvPr>
          <p:cNvSpPr/>
          <p:nvPr/>
        </p:nvSpPr>
        <p:spPr bwMode="white">
          <a:xfrm>
            <a:off x="2703011" y="3861049"/>
            <a:ext cx="102548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E222401-BC55-4B8A-ADD4-42C8CD2DE6A3}"/>
              </a:ext>
            </a:extLst>
          </p:cNvPr>
          <p:cNvSpPr/>
          <p:nvPr/>
        </p:nvSpPr>
        <p:spPr bwMode="white">
          <a:xfrm>
            <a:off x="4723088" y="3861049"/>
            <a:ext cx="101930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611EC20-BD3A-3152-52A9-0A03D8B08B22}"/>
              </a:ext>
            </a:extLst>
          </p:cNvPr>
          <p:cNvSpPr/>
          <p:nvPr/>
        </p:nvSpPr>
        <p:spPr bwMode="white">
          <a:xfrm>
            <a:off x="6088339" y="3861049"/>
            <a:ext cx="108725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E7F0316-76C8-7839-4446-47A10B5646BC}"/>
              </a:ext>
            </a:extLst>
          </p:cNvPr>
          <p:cNvSpPr/>
          <p:nvPr/>
        </p:nvSpPr>
        <p:spPr bwMode="white">
          <a:xfrm>
            <a:off x="1362471" y="4890283"/>
            <a:ext cx="1754440" cy="61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F79BA759-0CF8-1D24-14D4-16C765471F2B}"/>
              </a:ext>
            </a:extLst>
          </p:cNvPr>
          <p:cNvSpPr/>
          <p:nvPr/>
        </p:nvSpPr>
        <p:spPr bwMode="white">
          <a:xfrm>
            <a:off x="4741621" y="4890283"/>
            <a:ext cx="1766795" cy="61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44803F71-C29F-EAAA-B133-F5475A82159F}"/>
              </a:ext>
            </a:extLst>
          </p:cNvPr>
          <p:cNvSpPr/>
          <p:nvPr/>
        </p:nvSpPr>
        <p:spPr bwMode="white">
          <a:xfrm>
            <a:off x="4716911" y="5866763"/>
            <a:ext cx="1723552" cy="61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0481593E-63DC-DE32-2BC8-25900EC6C9C5}"/>
              </a:ext>
            </a:extLst>
          </p:cNvPr>
          <p:cNvSpPr/>
          <p:nvPr/>
        </p:nvSpPr>
        <p:spPr bwMode="white">
          <a:xfrm>
            <a:off x="1337759" y="5817462"/>
            <a:ext cx="1779151" cy="66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9" grpId="0" animBg="1"/>
      <p:bldP spid="21" grpId="0" animBg="1"/>
      <p:bldP spid="32" grpId="0" animBg="1"/>
      <p:bldP spid="34" grpId="0" animBg="1"/>
      <p:bldP spid="40" grpId="0" animBg="1"/>
      <p:bldP spid="4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0722B6-C5E4-3965-0337-204A6BD1E9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6CD5ED5-3D0E-F2E6-F830-02A3C3B0D00A}"/>
              </a:ext>
            </a:extLst>
          </p:cNvPr>
          <p:cNvSpPr/>
          <p:nvPr/>
        </p:nvSpPr>
        <p:spPr bwMode="white">
          <a:xfrm>
            <a:off x="683718" y="2492896"/>
            <a:ext cx="1551020" cy="98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B61B647-9B4F-AD9B-70C3-0DE2C3061F10}"/>
              </a:ext>
            </a:extLst>
          </p:cNvPr>
          <p:cNvSpPr/>
          <p:nvPr/>
        </p:nvSpPr>
        <p:spPr bwMode="white">
          <a:xfrm>
            <a:off x="2733605" y="2492896"/>
            <a:ext cx="1505668" cy="98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F28907C-2314-FFEB-7DDC-E976265DC343}"/>
              </a:ext>
            </a:extLst>
          </p:cNvPr>
          <p:cNvSpPr/>
          <p:nvPr/>
        </p:nvSpPr>
        <p:spPr bwMode="white">
          <a:xfrm>
            <a:off x="5699591" y="2492896"/>
            <a:ext cx="1596371" cy="98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8E6A47A-92E3-E6FA-B6EB-D2C9F095EE48}"/>
              </a:ext>
            </a:extLst>
          </p:cNvPr>
          <p:cNvSpPr/>
          <p:nvPr/>
        </p:nvSpPr>
        <p:spPr bwMode="white">
          <a:xfrm>
            <a:off x="7794829" y="2492896"/>
            <a:ext cx="1605442" cy="98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6DDAD09-F457-1EB9-F828-2576CA189E6F}"/>
              </a:ext>
            </a:extLst>
          </p:cNvPr>
          <p:cNvSpPr/>
          <p:nvPr/>
        </p:nvSpPr>
        <p:spPr bwMode="white">
          <a:xfrm>
            <a:off x="683718" y="3992598"/>
            <a:ext cx="2648526" cy="91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C0D9E4D-CDFA-E4CA-3B9A-B8BA683CDFB4}"/>
              </a:ext>
            </a:extLst>
          </p:cNvPr>
          <p:cNvSpPr/>
          <p:nvPr/>
        </p:nvSpPr>
        <p:spPr bwMode="white">
          <a:xfrm>
            <a:off x="5726802" y="3992598"/>
            <a:ext cx="2566893" cy="91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9338F6AF-B17B-A7F2-46A6-D69264283466}"/>
              </a:ext>
            </a:extLst>
          </p:cNvPr>
          <p:cNvSpPr/>
          <p:nvPr/>
        </p:nvSpPr>
        <p:spPr bwMode="white">
          <a:xfrm>
            <a:off x="683718" y="5425795"/>
            <a:ext cx="2531962" cy="90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24186B6A-3D32-9019-9256-42028C2A02ED}"/>
              </a:ext>
            </a:extLst>
          </p:cNvPr>
          <p:cNvSpPr/>
          <p:nvPr/>
        </p:nvSpPr>
        <p:spPr bwMode="white">
          <a:xfrm>
            <a:off x="5690521" y="5373216"/>
            <a:ext cx="2603174" cy="95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123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19" grpId="0" animBg="1"/>
      <p:bldP spid="30" grpId="0" animBg="1"/>
      <p:bldP spid="31" grpId="0" animBg="1"/>
      <p:bldP spid="35" grpId="0" animBg="1"/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76B8C2-F56D-220B-BF35-64FB5A450C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6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4F2580-2BFB-B565-8BE6-8BF5A4BA93B1}"/>
              </a:ext>
            </a:extLst>
          </p:cNvPr>
          <p:cNvSpPr/>
          <p:nvPr/>
        </p:nvSpPr>
        <p:spPr bwMode="white">
          <a:xfrm>
            <a:off x="4320000" y="2850430"/>
            <a:ext cx="249350" cy="28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2D5F9C-5A60-EFD5-0414-A44F314517ED}"/>
              </a:ext>
            </a:extLst>
          </p:cNvPr>
          <p:cNvSpPr/>
          <p:nvPr/>
        </p:nvSpPr>
        <p:spPr bwMode="white">
          <a:xfrm>
            <a:off x="5652467" y="2850430"/>
            <a:ext cx="210389" cy="28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C02B1B-B2FC-D5B0-2A66-671E9C56395A}"/>
              </a:ext>
            </a:extLst>
          </p:cNvPr>
          <p:cNvSpPr/>
          <p:nvPr/>
        </p:nvSpPr>
        <p:spPr bwMode="white">
          <a:xfrm>
            <a:off x="7000519" y="2850430"/>
            <a:ext cx="241558" cy="28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BA5E75-0FB2-5D52-3F0A-FFF9DEC9EF21}"/>
              </a:ext>
            </a:extLst>
          </p:cNvPr>
          <p:cNvSpPr/>
          <p:nvPr/>
        </p:nvSpPr>
        <p:spPr bwMode="white">
          <a:xfrm>
            <a:off x="8496623" y="2850430"/>
            <a:ext cx="241558" cy="28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AA9A70-4DDA-C3FC-7FB4-F14F946028C2}"/>
              </a:ext>
            </a:extLst>
          </p:cNvPr>
          <p:cNvSpPr/>
          <p:nvPr/>
        </p:nvSpPr>
        <p:spPr bwMode="white">
          <a:xfrm>
            <a:off x="4210909" y="3544124"/>
            <a:ext cx="467532" cy="29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4EC7A4-6CEA-E79A-5882-5FE2BB1D90E6}"/>
              </a:ext>
            </a:extLst>
          </p:cNvPr>
          <p:cNvSpPr/>
          <p:nvPr/>
        </p:nvSpPr>
        <p:spPr bwMode="white">
          <a:xfrm>
            <a:off x="5527792" y="3544124"/>
            <a:ext cx="467532" cy="29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EF5FBF1-9D74-4CA8-067D-B2FA783C4EB7}"/>
              </a:ext>
            </a:extLst>
          </p:cNvPr>
          <p:cNvSpPr/>
          <p:nvPr/>
        </p:nvSpPr>
        <p:spPr bwMode="white">
          <a:xfrm>
            <a:off x="6883636" y="3544124"/>
            <a:ext cx="475323" cy="29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F72FA9-F1BD-BA9C-BB70-07D1AF1BFB17}"/>
              </a:ext>
            </a:extLst>
          </p:cNvPr>
          <p:cNvSpPr/>
          <p:nvPr/>
        </p:nvSpPr>
        <p:spPr bwMode="white">
          <a:xfrm>
            <a:off x="8387532" y="3544124"/>
            <a:ext cx="467532" cy="29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40B9735-079E-4F00-EB20-1183F02183E9}"/>
              </a:ext>
            </a:extLst>
          </p:cNvPr>
          <p:cNvSpPr/>
          <p:nvPr/>
        </p:nvSpPr>
        <p:spPr bwMode="white">
          <a:xfrm>
            <a:off x="4101818" y="4767832"/>
            <a:ext cx="677922" cy="29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786DF5-1CDE-8BB7-6419-BE8633AEC0F4}"/>
              </a:ext>
            </a:extLst>
          </p:cNvPr>
          <p:cNvSpPr/>
          <p:nvPr/>
        </p:nvSpPr>
        <p:spPr bwMode="white">
          <a:xfrm>
            <a:off x="5527792" y="4767832"/>
            <a:ext cx="467532" cy="29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09BE1B0-2319-882E-91B7-97DD3A6EBBFF}"/>
              </a:ext>
            </a:extLst>
          </p:cNvPr>
          <p:cNvSpPr/>
          <p:nvPr/>
        </p:nvSpPr>
        <p:spPr bwMode="white">
          <a:xfrm>
            <a:off x="6790129" y="4767832"/>
            <a:ext cx="670129" cy="29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FC129AE-D8FF-6BC2-0BD2-E7CF7E25E76E}"/>
              </a:ext>
            </a:extLst>
          </p:cNvPr>
          <p:cNvSpPr/>
          <p:nvPr/>
        </p:nvSpPr>
        <p:spPr bwMode="white">
          <a:xfrm>
            <a:off x="8270649" y="4767832"/>
            <a:ext cx="685714" cy="29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B5122E5-E107-EAF7-DE46-D931C4DB3630}"/>
              </a:ext>
            </a:extLst>
          </p:cNvPr>
          <p:cNvSpPr/>
          <p:nvPr/>
        </p:nvSpPr>
        <p:spPr bwMode="white">
          <a:xfrm>
            <a:off x="4101818" y="6030511"/>
            <a:ext cx="677922" cy="29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E21FE3A-9785-7DBF-F035-359137A69ED2}"/>
              </a:ext>
            </a:extLst>
          </p:cNvPr>
          <p:cNvSpPr/>
          <p:nvPr/>
        </p:nvSpPr>
        <p:spPr bwMode="white">
          <a:xfrm>
            <a:off x="5527792" y="6030511"/>
            <a:ext cx="467532" cy="29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23F9A33-4672-B9CC-B15A-6A58A716E426}"/>
              </a:ext>
            </a:extLst>
          </p:cNvPr>
          <p:cNvSpPr/>
          <p:nvPr/>
        </p:nvSpPr>
        <p:spPr bwMode="white">
          <a:xfrm>
            <a:off x="6790129" y="6030511"/>
            <a:ext cx="670129" cy="29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1AE4F44-7035-4CEF-C7FD-A885078AC59F}"/>
              </a:ext>
            </a:extLst>
          </p:cNvPr>
          <p:cNvSpPr/>
          <p:nvPr/>
        </p:nvSpPr>
        <p:spPr bwMode="white">
          <a:xfrm>
            <a:off x="8270649" y="6030511"/>
            <a:ext cx="685714" cy="29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424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1AF81-78FF-C299-32B7-9818747FE3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5A9126-09B2-1270-35C5-D35BB06ABDDD}"/>
              </a:ext>
            </a:extLst>
          </p:cNvPr>
          <p:cNvSpPr/>
          <p:nvPr/>
        </p:nvSpPr>
        <p:spPr bwMode="white">
          <a:xfrm>
            <a:off x="5767619" y="1812067"/>
            <a:ext cx="1038095" cy="48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67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297226-52EB-2F62-98DF-D03A340B7F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60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5859" y="2032422"/>
            <a:ext cx="7764518" cy="4699577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351584" y="3284984"/>
            <a:ext cx="5040560" cy="2016224"/>
          </a:xfrm>
          <a:prstGeom prst="line">
            <a:avLst/>
          </a:prstGeom>
          <a:ln w="19050">
            <a:solidFill>
              <a:srgbClr val="FF9A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395701" y="3284983"/>
            <a:ext cx="252027" cy="1944217"/>
          </a:xfrm>
          <a:prstGeom prst="line">
            <a:avLst/>
          </a:prstGeom>
          <a:ln w="19050">
            <a:solidFill>
              <a:srgbClr val="FF9A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647728" y="3284982"/>
            <a:ext cx="792089" cy="1944218"/>
          </a:xfrm>
          <a:prstGeom prst="line">
            <a:avLst/>
          </a:prstGeom>
          <a:ln w="19050">
            <a:solidFill>
              <a:srgbClr val="FF9A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609947" y="3284982"/>
            <a:ext cx="1782197" cy="2016226"/>
          </a:xfrm>
          <a:prstGeom prst="line">
            <a:avLst/>
          </a:prstGeom>
          <a:ln w="19050">
            <a:solidFill>
              <a:srgbClr val="FF9A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898203" y="3284981"/>
            <a:ext cx="493941" cy="2016227"/>
          </a:xfrm>
          <a:prstGeom prst="line">
            <a:avLst/>
          </a:prstGeom>
          <a:ln w="19050">
            <a:solidFill>
              <a:srgbClr val="FF9A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7392144" y="3284981"/>
            <a:ext cx="427092" cy="2016227"/>
          </a:xfrm>
          <a:prstGeom prst="line">
            <a:avLst/>
          </a:prstGeom>
          <a:ln w="19050">
            <a:solidFill>
              <a:srgbClr val="FF9A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392144" y="3276354"/>
            <a:ext cx="1553828" cy="2024854"/>
          </a:xfrm>
          <a:prstGeom prst="line">
            <a:avLst/>
          </a:prstGeom>
          <a:ln w="19050">
            <a:solidFill>
              <a:srgbClr val="FF9A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20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AC8DC-54A0-81B4-2210-06586EF711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90D614-9D93-A8E5-5780-BC3F1917D05E}"/>
              </a:ext>
            </a:extLst>
          </p:cNvPr>
          <p:cNvSpPr/>
          <p:nvPr/>
        </p:nvSpPr>
        <p:spPr bwMode="white">
          <a:xfrm>
            <a:off x="2158094" y="3734666"/>
            <a:ext cx="5738105" cy="952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88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2E1560-F913-D7A9-6017-06F418954D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578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D13B2E-634B-7661-4AC3-8922412E9B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A298E0-FA36-E65B-C141-8946C1488458}"/>
              </a:ext>
            </a:extLst>
          </p:cNvPr>
          <p:cNvSpPr/>
          <p:nvPr/>
        </p:nvSpPr>
        <p:spPr bwMode="white">
          <a:xfrm>
            <a:off x="681904" y="1052736"/>
            <a:ext cx="1523809" cy="98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4AFD55-7E74-5386-077A-54B71EB1D378}"/>
              </a:ext>
            </a:extLst>
          </p:cNvPr>
          <p:cNvSpPr/>
          <p:nvPr/>
        </p:nvSpPr>
        <p:spPr bwMode="white">
          <a:xfrm>
            <a:off x="3129523" y="1052736"/>
            <a:ext cx="1438095" cy="98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769B764-2961-5382-81C2-F9E196FC30B4}"/>
              </a:ext>
            </a:extLst>
          </p:cNvPr>
          <p:cNvSpPr/>
          <p:nvPr/>
        </p:nvSpPr>
        <p:spPr bwMode="white">
          <a:xfrm>
            <a:off x="681904" y="2515384"/>
            <a:ext cx="2533776" cy="8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7357CBF-F586-4A1D-50DB-0B1FFF73FF6B}"/>
              </a:ext>
            </a:extLst>
          </p:cNvPr>
          <p:cNvSpPr/>
          <p:nvPr/>
        </p:nvSpPr>
        <p:spPr bwMode="white">
          <a:xfrm>
            <a:off x="3624760" y="2420888"/>
            <a:ext cx="3407343" cy="923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13217E6-9A31-A07D-5A26-323055202634}"/>
              </a:ext>
            </a:extLst>
          </p:cNvPr>
          <p:cNvSpPr/>
          <p:nvPr/>
        </p:nvSpPr>
        <p:spPr bwMode="white">
          <a:xfrm>
            <a:off x="681904" y="3820592"/>
            <a:ext cx="3314285" cy="41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96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0" grpId="0" animBg="1"/>
      <p:bldP spid="22" grpId="0" animBg="1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2023-11-21T12:48:12Z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