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048000"/>
            <a:ext cx="39243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752D8-9749-A0E1-A0CF-4D2C9E5DE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7CBC60-CACF-4E95-3F21-98E2C90FDE1A}"/>
              </a:ext>
            </a:extLst>
          </p:cNvPr>
          <p:cNvSpPr/>
          <p:nvPr/>
        </p:nvSpPr>
        <p:spPr bwMode="white">
          <a:xfrm>
            <a:off x="681904" y="2924944"/>
            <a:ext cx="2676190" cy="8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BCEC1-CEC1-9075-7051-F1B6F9592098}"/>
              </a:ext>
            </a:extLst>
          </p:cNvPr>
          <p:cNvSpPr/>
          <p:nvPr/>
        </p:nvSpPr>
        <p:spPr bwMode="white">
          <a:xfrm>
            <a:off x="4262857" y="2924944"/>
            <a:ext cx="3123808" cy="9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ACB344-27C9-6742-96C7-472F9563534A}"/>
              </a:ext>
            </a:extLst>
          </p:cNvPr>
          <p:cNvSpPr/>
          <p:nvPr/>
        </p:nvSpPr>
        <p:spPr bwMode="white">
          <a:xfrm>
            <a:off x="7843809" y="2982349"/>
            <a:ext cx="1466666" cy="8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5F14D2-4987-044D-7355-291AF23CC0FB}"/>
              </a:ext>
            </a:extLst>
          </p:cNvPr>
          <p:cNvSpPr/>
          <p:nvPr/>
        </p:nvSpPr>
        <p:spPr bwMode="white">
          <a:xfrm>
            <a:off x="681904" y="4287645"/>
            <a:ext cx="9761904" cy="1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4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44CD9-9282-8CE5-7341-C82983C13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9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DF9A2-EA0D-B709-D9CD-ACE3DEBD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AC4FC-E5A1-A342-8D29-74F646A74D4A}"/>
              </a:ext>
            </a:extLst>
          </p:cNvPr>
          <p:cNvSpPr/>
          <p:nvPr/>
        </p:nvSpPr>
        <p:spPr bwMode="white">
          <a:xfrm>
            <a:off x="681904" y="1124744"/>
            <a:ext cx="3161904" cy="9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38C927-C24F-D995-82CA-3DA064E3A818}"/>
              </a:ext>
            </a:extLst>
          </p:cNvPr>
          <p:cNvSpPr/>
          <p:nvPr/>
        </p:nvSpPr>
        <p:spPr bwMode="white">
          <a:xfrm>
            <a:off x="4767618" y="1124744"/>
            <a:ext cx="3056573" cy="9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E8BD35-CA09-FCB4-E4DF-F5A661AE69FB}"/>
              </a:ext>
            </a:extLst>
          </p:cNvPr>
          <p:cNvSpPr/>
          <p:nvPr/>
        </p:nvSpPr>
        <p:spPr bwMode="white">
          <a:xfrm>
            <a:off x="681904" y="2492896"/>
            <a:ext cx="31809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EE69650-BB0B-7C77-AF45-E6890A76EC5C}"/>
              </a:ext>
            </a:extLst>
          </p:cNvPr>
          <p:cNvSpPr/>
          <p:nvPr/>
        </p:nvSpPr>
        <p:spPr bwMode="white">
          <a:xfrm>
            <a:off x="4320000" y="2515903"/>
            <a:ext cx="5016360" cy="9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0AEB666-2AC9-7B2B-ECEC-CB2337156C85}"/>
              </a:ext>
            </a:extLst>
          </p:cNvPr>
          <p:cNvSpPr/>
          <p:nvPr/>
        </p:nvSpPr>
        <p:spPr bwMode="white">
          <a:xfrm>
            <a:off x="681904" y="3974033"/>
            <a:ext cx="5198072" cy="8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7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3" grpId="0" animBg="1"/>
      <p:bldP spid="26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7540F-4301-C4D0-66CF-FE7DC472E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B7E6C-2C40-A78A-8A18-C669D4C273CA}"/>
              </a:ext>
            </a:extLst>
          </p:cNvPr>
          <p:cNvSpPr/>
          <p:nvPr/>
        </p:nvSpPr>
        <p:spPr bwMode="white">
          <a:xfrm>
            <a:off x="7224260" y="4333337"/>
            <a:ext cx="216541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5118BC-5783-C00E-83B5-43E323B2FE19}"/>
              </a:ext>
            </a:extLst>
          </p:cNvPr>
          <p:cNvSpPr/>
          <p:nvPr/>
        </p:nvSpPr>
        <p:spPr bwMode="white">
          <a:xfrm>
            <a:off x="7208220" y="4838740"/>
            <a:ext cx="248621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53585C-9E34-CFC2-F6B7-FA4DC429E5CE}"/>
              </a:ext>
            </a:extLst>
          </p:cNvPr>
          <p:cNvSpPr/>
          <p:nvPr/>
        </p:nvSpPr>
        <p:spPr bwMode="white">
          <a:xfrm>
            <a:off x="2639616" y="5608880"/>
            <a:ext cx="576064" cy="84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72523-EAB8-8F68-E46E-83935BB09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ACC2F-0314-3E4D-66B5-8B74D9D3C784}"/>
              </a:ext>
            </a:extLst>
          </p:cNvPr>
          <p:cNvSpPr/>
          <p:nvPr/>
        </p:nvSpPr>
        <p:spPr bwMode="white">
          <a:xfrm>
            <a:off x="3519217" y="1159928"/>
            <a:ext cx="526027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9BA43-114B-0B8E-1415-7627407B5DF2}"/>
              </a:ext>
            </a:extLst>
          </p:cNvPr>
          <p:cNvSpPr/>
          <p:nvPr/>
        </p:nvSpPr>
        <p:spPr bwMode="white">
          <a:xfrm>
            <a:off x="7849549" y="1451216"/>
            <a:ext cx="1145988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09949C-0AD3-9D4C-4AAE-B4FA608DF188}"/>
              </a:ext>
            </a:extLst>
          </p:cNvPr>
          <p:cNvSpPr/>
          <p:nvPr/>
        </p:nvSpPr>
        <p:spPr bwMode="white">
          <a:xfrm>
            <a:off x="3500430" y="1742505"/>
            <a:ext cx="554207" cy="3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3B156-E624-ABB1-3433-B176A22FAF45}"/>
              </a:ext>
            </a:extLst>
          </p:cNvPr>
          <p:cNvSpPr/>
          <p:nvPr/>
        </p:nvSpPr>
        <p:spPr bwMode="white">
          <a:xfrm>
            <a:off x="5670293" y="1742505"/>
            <a:ext cx="563600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5F40FD-43B7-23DA-728F-614DB8786124}"/>
              </a:ext>
            </a:extLst>
          </p:cNvPr>
          <p:cNvSpPr/>
          <p:nvPr/>
        </p:nvSpPr>
        <p:spPr bwMode="white">
          <a:xfrm>
            <a:off x="5447928" y="3565409"/>
            <a:ext cx="648072" cy="9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2A1F6F-EAF0-3665-2D33-5112CA1047A9}"/>
              </a:ext>
            </a:extLst>
          </p:cNvPr>
          <p:cNvSpPr/>
          <p:nvPr/>
        </p:nvSpPr>
        <p:spPr bwMode="white">
          <a:xfrm>
            <a:off x="8403757" y="3856698"/>
            <a:ext cx="291193" cy="3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69281D-F675-2661-714D-94A03B69A545}"/>
              </a:ext>
            </a:extLst>
          </p:cNvPr>
          <p:cNvSpPr/>
          <p:nvPr/>
        </p:nvSpPr>
        <p:spPr bwMode="white">
          <a:xfrm>
            <a:off x="7173228" y="5059438"/>
            <a:ext cx="526027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04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E2685-1C8F-EAC4-9210-53C7028D2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00EC87-6ABC-66C9-5FE9-9E8DCAF5E23D}"/>
              </a:ext>
            </a:extLst>
          </p:cNvPr>
          <p:cNvSpPr/>
          <p:nvPr/>
        </p:nvSpPr>
        <p:spPr bwMode="white">
          <a:xfrm>
            <a:off x="2262856" y="4941168"/>
            <a:ext cx="3113063" cy="99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993835F-7404-A13A-96AF-85A9034D8074}"/>
              </a:ext>
            </a:extLst>
          </p:cNvPr>
          <p:cNvSpPr/>
          <p:nvPr/>
        </p:nvSpPr>
        <p:spPr bwMode="white">
          <a:xfrm>
            <a:off x="6384032" y="4941168"/>
            <a:ext cx="3116920" cy="99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80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0A628-A0BF-5BD0-BD69-809E9A6D1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960418-36AE-5F58-3E90-C303CB2F4BAD}"/>
              </a:ext>
            </a:extLst>
          </p:cNvPr>
          <p:cNvSpPr/>
          <p:nvPr/>
        </p:nvSpPr>
        <p:spPr bwMode="white">
          <a:xfrm>
            <a:off x="1415238" y="2996952"/>
            <a:ext cx="143809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B9920B-E8BA-320B-A538-084CFAC97EC8}"/>
              </a:ext>
            </a:extLst>
          </p:cNvPr>
          <p:cNvSpPr/>
          <p:nvPr/>
        </p:nvSpPr>
        <p:spPr bwMode="white">
          <a:xfrm>
            <a:off x="4243809" y="2996952"/>
            <a:ext cx="144761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175345-8AF6-D992-BD72-B5F6B734AB1B}"/>
              </a:ext>
            </a:extLst>
          </p:cNvPr>
          <p:cNvSpPr/>
          <p:nvPr/>
        </p:nvSpPr>
        <p:spPr bwMode="white">
          <a:xfrm>
            <a:off x="6605714" y="2996952"/>
            <a:ext cx="273064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C9570B3-AC45-8699-61BE-8AC69C9D07E9}"/>
              </a:ext>
            </a:extLst>
          </p:cNvPr>
          <p:cNvSpPr/>
          <p:nvPr/>
        </p:nvSpPr>
        <p:spPr bwMode="white">
          <a:xfrm>
            <a:off x="1415238" y="4365104"/>
            <a:ext cx="208847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0204FFC-F409-AC89-D7D0-DAC49422CBDC}"/>
              </a:ext>
            </a:extLst>
          </p:cNvPr>
          <p:cNvSpPr/>
          <p:nvPr/>
        </p:nvSpPr>
        <p:spPr bwMode="white">
          <a:xfrm>
            <a:off x="4243809" y="4365104"/>
            <a:ext cx="11523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8EE9BA2-3582-41FB-4CB2-C716FD5A5508}"/>
              </a:ext>
            </a:extLst>
          </p:cNvPr>
          <p:cNvSpPr/>
          <p:nvPr/>
        </p:nvSpPr>
        <p:spPr bwMode="white">
          <a:xfrm>
            <a:off x="6605714" y="4365104"/>
            <a:ext cx="287466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3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31" grpId="0" animBg="1"/>
      <p:bldP spid="3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63A45-0448-9FC7-DA48-BAF37B547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4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791AFC-352E-8BC0-8CB6-E8C516D8BFE8}"/>
              </a:ext>
            </a:extLst>
          </p:cNvPr>
          <p:cNvSpPr/>
          <p:nvPr/>
        </p:nvSpPr>
        <p:spPr bwMode="white">
          <a:xfrm>
            <a:off x="1125874" y="2852936"/>
            <a:ext cx="1801513" cy="78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3B53DC-4A7F-21CD-2645-6AF1C50245AA}"/>
              </a:ext>
            </a:extLst>
          </p:cNvPr>
          <p:cNvSpPr/>
          <p:nvPr/>
        </p:nvSpPr>
        <p:spPr bwMode="white">
          <a:xfrm>
            <a:off x="4778744" y="2924944"/>
            <a:ext cx="2520694" cy="71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31F95F8-B29A-A9DF-64FC-EC90A0EF6F31}"/>
              </a:ext>
            </a:extLst>
          </p:cNvPr>
          <p:cNvSpPr/>
          <p:nvPr/>
        </p:nvSpPr>
        <p:spPr bwMode="white">
          <a:xfrm>
            <a:off x="1125874" y="3958930"/>
            <a:ext cx="1801513" cy="76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1D9FE17-24C0-6AC8-FA69-99D4C0C05262}"/>
              </a:ext>
            </a:extLst>
          </p:cNvPr>
          <p:cNvSpPr/>
          <p:nvPr/>
        </p:nvSpPr>
        <p:spPr bwMode="white">
          <a:xfrm>
            <a:off x="4778744" y="3972002"/>
            <a:ext cx="2492211" cy="76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09B3825-C92E-7619-021F-8C9006E4E811}"/>
              </a:ext>
            </a:extLst>
          </p:cNvPr>
          <p:cNvSpPr/>
          <p:nvPr/>
        </p:nvSpPr>
        <p:spPr bwMode="white">
          <a:xfrm>
            <a:off x="1147236" y="5035366"/>
            <a:ext cx="1780151" cy="62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0CBD6A9-6E64-60AE-F442-ADC2C30EDF22}"/>
              </a:ext>
            </a:extLst>
          </p:cNvPr>
          <p:cNvSpPr/>
          <p:nvPr/>
        </p:nvSpPr>
        <p:spPr bwMode="white">
          <a:xfrm>
            <a:off x="4800106" y="4967767"/>
            <a:ext cx="2159990" cy="68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3283FB5-4BF0-6C18-37F8-ACEECADE5CA2}"/>
              </a:ext>
            </a:extLst>
          </p:cNvPr>
          <p:cNvSpPr/>
          <p:nvPr/>
        </p:nvSpPr>
        <p:spPr bwMode="white">
          <a:xfrm>
            <a:off x="1118753" y="6054772"/>
            <a:ext cx="1808633" cy="6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DDABDA5-ABED-B98D-AAE2-533C96010CC3}"/>
              </a:ext>
            </a:extLst>
          </p:cNvPr>
          <p:cNvSpPr/>
          <p:nvPr/>
        </p:nvSpPr>
        <p:spPr bwMode="white">
          <a:xfrm>
            <a:off x="4771624" y="6054772"/>
            <a:ext cx="1900440" cy="6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5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9" grpId="0" animBg="1"/>
      <p:bldP spid="32" grpId="0" animBg="1"/>
      <p:bldP spid="43" grpId="0" animBg="1"/>
      <p:bldP spid="44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2A231-CE18-BD0F-982F-8A78A12CF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895C9-D14D-2AC2-73EB-46A8B8725F95}"/>
              </a:ext>
            </a:extLst>
          </p:cNvPr>
          <p:cNvSpPr/>
          <p:nvPr/>
        </p:nvSpPr>
        <p:spPr bwMode="white">
          <a:xfrm>
            <a:off x="1624761" y="4044242"/>
            <a:ext cx="5609523" cy="41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7AF4D-CDC5-8ACB-84BF-9FE7AF107BF9}"/>
              </a:ext>
            </a:extLst>
          </p:cNvPr>
          <p:cNvSpPr/>
          <p:nvPr/>
        </p:nvSpPr>
        <p:spPr bwMode="white">
          <a:xfrm>
            <a:off x="1624760" y="4893402"/>
            <a:ext cx="4543247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73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2BD29-E5A9-5D53-671E-CF662410B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2886BE-9679-584F-30C1-A1B5A55B8486}"/>
              </a:ext>
            </a:extLst>
          </p:cNvPr>
          <p:cNvSpPr/>
          <p:nvPr/>
        </p:nvSpPr>
        <p:spPr bwMode="white">
          <a:xfrm>
            <a:off x="1624761" y="3140968"/>
            <a:ext cx="2371428" cy="95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1E6F34-1803-B98B-0623-31A88F1C92B5}"/>
              </a:ext>
            </a:extLst>
          </p:cNvPr>
          <p:cNvSpPr/>
          <p:nvPr/>
        </p:nvSpPr>
        <p:spPr bwMode="white">
          <a:xfrm>
            <a:off x="1624761" y="4539798"/>
            <a:ext cx="2857142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9A8D4-6A42-1C97-031D-AB4C60412CC4}"/>
              </a:ext>
            </a:extLst>
          </p:cNvPr>
          <p:cNvSpPr/>
          <p:nvPr/>
        </p:nvSpPr>
        <p:spPr bwMode="white">
          <a:xfrm>
            <a:off x="1643809" y="5407899"/>
            <a:ext cx="4447619" cy="82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25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B32AC-8370-EB98-FB1C-1EF9C0F31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495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