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0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60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475CB-D86C-4982-8E3E-0412256DC3AE}" type="datetimeFigureOut">
              <a:rPr lang="zh-CN" altLang="en-US" smtClean="0"/>
              <a:t>2023/11/22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43870-93B6-4385-BD7D-C2A4F56D85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43870-93B6-4385-BD7D-C2A4F56D85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06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3028950"/>
            <a:ext cx="83058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749C3-FE19-70E0-FC96-745FE5830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10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44AA8-6907-9435-8BFF-7E1B04BC7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BC40D5-ABD5-F759-B8E2-52CA3971950C}"/>
              </a:ext>
            </a:extLst>
          </p:cNvPr>
          <p:cNvSpPr/>
          <p:nvPr/>
        </p:nvSpPr>
        <p:spPr bwMode="white">
          <a:xfrm>
            <a:off x="689110" y="1111167"/>
            <a:ext cx="2670585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1751C8-3D15-F716-A184-A4B6532F8F03}"/>
              </a:ext>
            </a:extLst>
          </p:cNvPr>
          <p:cNvSpPr/>
          <p:nvPr/>
        </p:nvSpPr>
        <p:spPr bwMode="white">
          <a:xfrm>
            <a:off x="3731583" y="1111167"/>
            <a:ext cx="4146718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36DBC0-D143-E195-23F6-B47295C4784B}"/>
              </a:ext>
            </a:extLst>
          </p:cNvPr>
          <p:cNvSpPr/>
          <p:nvPr/>
        </p:nvSpPr>
        <p:spPr bwMode="white">
          <a:xfrm>
            <a:off x="689111" y="1946174"/>
            <a:ext cx="4355212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D2B1B2-0747-76EC-98BE-D897C9129E84}"/>
              </a:ext>
            </a:extLst>
          </p:cNvPr>
          <p:cNvSpPr/>
          <p:nvPr/>
        </p:nvSpPr>
        <p:spPr bwMode="white">
          <a:xfrm>
            <a:off x="5453590" y="1667837"/>
            <a:ext cx="1922779" cy="82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D652A7-B170-863D-E097-22870983E120}"/>
              </a:ext>
            </a:extLst>
          </p:cNvPr>
          <p:cNvSpPr/>
          <p:nvPr/>
        </p:nvSpPr>
        <p:spPr bwMode="white">
          <a:xfrm>
            <a:off x="689111" y="2997664"/>
            <a:ext cx="4355212" cy="35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B124D2-1A64-D8FD-3770-3E8172F296E6}"/>
              </a:ext>
            </a:extLst>
          </p:cNvPr>
          <p:cNvSpPr/>
          <p:nvPr/>
        </p:nvSpPr>
        <p:spPr bwMode="white">
          <a:xfrm>
            <a:off x="5438146" y="2711596"/>
            <a:ext cx="1938223" cy="84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1B5102-F310-067B-7C9B-88E9916725B5}"/>
              </a:ext>
            </a:extLst>
          </p:cNvPr>
          <p:cNvSpPr/>
          <p:nvPr/>
        </p:nvSpPr>
        <p:spPr bwMode="white">
          <a:xfrm>
            <a:off x="689111" y="4056885"/>
            <a:ext cx="3791505" cy="36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D2D957-5468-9D0F-2720-51A376DF52C6}"/>
              </a:ext>
            </a:extLst>
          </p:cNvPr>
          <p:cNvSpPr/>
          <p:nvPr/>
        </p:nvSpPr>
        <p:spPr bwMode="white">
          <a:xfrm>
            <a:off x="4866718" y="3871326"/>
            <a:ext cx="1945945" cy="71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AF27F92-58FA-B1B2-A3F1-C54CE2B1EF73}"/>
              </a:ext>
            </a:extLst>
          </p:cNvPr>
          <p:cNvSpPr/>
          <p:nvPr/>
        </p:nvSpPr>
        <p:spPr bwMode="white">
          <a:xfrm>
            <a:off x="689111" y="4915085"/>
            <a:ext cx="8143193" cy="177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D2B8D-C310-0A83-A8B8-ADD356CEB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786301-A16D-2D2E-5153-6E02A21E23B6}"/>
              </a:ext>
            </a:extLst>
          </p:cNvPr>
          <p:cNvSpPr/>
          <p:nvPr/>
        </p:nvSpPr>
        <p:spPr bwMode="white">
          <a:xfrm>
            <a:off x="6672064" y="4081180"/>
            <a:ext cx="792088" cy="100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8A5269-1569-217D-F5C3-37777609227B}"/>
              </a:ext>
            </a:extLst>
          </p:cNvPr>
          <p:cNvSpPr/>
          <p:nvPr/>
        </p:nvSpPr>
        <p:spPr bwMode="white">
          <a:xfrm>
            <a:off x="9843809" y="4376839"/>
            <a:ext cx="295238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720D5-C290-96D2-D4A3-E03BB91E3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397FA-0B88-8A9E-E32F-E7389D09A225}"/>
              </a:ext>
            </a:extLst>
          </p:cNvPr>
          <p:cNvSpPr/>
          <p:nvPr/>
        </p:nvSpPr>
        <p:spPr bwMode="white">
          <a:xfrm>
            <a:off x="6586666" y="1134184"/>
            <a:ext cx="571428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47381-1148-89C9-59A3-472B9AFE19DB}"/>
              </a:ext>
            </a:extLst>
          </p:cNvPr>
          <p:cNvSpPr/>
          <p:nvPr/>
        </p:nvSpPr>
        <p:spPr bwMode="white">
          <a:xfrm>
            <a:off x="2043809" y="1429933"/>
            <a:ext cx="561904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0F0F2C-6A07-1519-595A-EE9F8E1C4944}"/>
              </a:ext>
            </a:extLst>
          </p:cNvPr>
          <p:cNvSpPr/>
          <p:nvPr/>
        </p:nvSpPr>
        <p:spPr bwMode="white">
          <a:xfrm>
            <a:off x="8786666" y="1725681"/>
            <a:ext cx="571428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7770FF-91D8-9D1A-A2D1-4A2DCB5F79C5}"/>
              </a:ext>
            </a:extLst>
          </p:cNvPr>
          <p:cNvSpPr/>
          <p:nvPr/>
        </p:nvSpPr>
        <p:spPr bwMode="white">
          <a:xfrm>
            <a:off x="1786666" y="2641548"/>
            <a:ext cx="1352380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17A9D-6D36-4C29-C96D-5B1056169BF3}"/>
              </a:ext>
            </a:extLst>
          </p:cNvPr>
          <p:cNvSpPr/>
          <p:nvPr/>
        </p:nvSpPr>
        <p:spPr bwMode="white">
          <a:xfrm>
            <a:off x="5024761" y="4463740"/>
            <a:ext cx="257142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D01041-427A-F9AC-8E4A-39E8912D3E88}"/>
              </a:ext>
            </a:extLst>
          </p:cNvPr>
          <p:cNvSpPr/>
          <p:nvPr/>
        </p:nvSpPr>
        <p:spPr bwMode="white">
          <a:xfrm>
            <a:off x="8243809" y="4463740"/>
            <a:ext cx="295238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FB6FEA-2103-10BE-E108-BECC6FE44A52}"/>
              </a:ext>
            </a:extLst>
          </p:cNvPr>
          <p:cNvSpPr/>
          <p:nvPr/>
        </p:nvSpPr>
        <p:spPr bwMode="white">
          <a:xfrm>
            <a:off x="5005714" y="5055237"/>
            <a:ext cx="295238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C3EDEC-731D-37D8-B20C-5167420F4806}"/>
              </a:ext>
            </a:extLst>
          </p:cNvPr>
          <p:cNvSpPr/>
          <p:nvPr/>
        </p:nvSpPr>
        <p:spPr bwMode="white">
          <a:xfrm>
            <a:off x="8243809" y="5055237"/>
            <a:ext cx="295238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9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DA002-A218-AD8D-5367-105105CA4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9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C45BA-E7EA-E1D0-9E2E-8BE7DA78904A}"/>
              </a:ext>
            </a:extLst>
          </p:cNvPr>
          <p:cNvSpPr/>
          <p:nvPr/>
        </p:nvSpPr>
        <p:spPr bwMode="white">
          <a:xfrm>
            <a:off x="5355062" y="1262291"/>
            <a:ext cx="1389010" cy="37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A6BC52-C43C-4187-45EF-CF5663C02373}"/>
              </a:ext>
            </a:extLst>
          </p:cNvPr>
          <p:cNvSpPr/>
          <p:nvPr/>
        </p:nvSpPr>
        <p:spPr bwMode="white">
          <a:xfrm>
            <a:off x="3659866" y="2232477"/>
            <a:ext cx="2474069" cy="3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D5E08A-BD11-FA05-C5D4-92327C0C3ECC}"/>
              </a:ext>
            </a:extLst>
          </p:cNvPr>
          <p:cNvSpPr/>
          <p:nvPr/>
        </p:nvSpPr>
        <p:spPr bwMode="white">
          <a:xfrm>
            <a:off x="4511824" y="4959692"/>
            <a:ext cx="843238" cy="76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BAC889-370E-F452-1C97-94957C090350}"/>
              </a:ext>
            </a:extLst>
          </p:cNvPr>
          <p:cNvSpPr/>
          <p:nvPr/>
        </p:nvSpPr>
        <p:spPr bwMode="white">
          <a:xfrm>
            <a:off x="7536160" y="4959692"/>
            <a:ext cx="792087" cy="84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2A5AB-F7F2-7997-10EF-C95BBEDF8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6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466" b="27510"/>
          <a:stretch/>
        </p:blipFill>
        <p:spPr>
          <a:xfrm>
            <a:off x="1703512" y="3645024"/>
            <a:ext cx="6912768" cy="1872208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5B6DED3-FECB-8C1E-8A09-72B5DEF38A01}"/>
              </a:ext>
            </a:extLst>
          </p:cNvPr>
          <p:cNvSpPr/>
          <p:nvPr/>
        </p:nvSpPr>
        <p:spPr bwMode="white">
          <a:xfrm>
            <a:off x="1391911" y="5733256"/>
            <a:ext cx="211180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5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586BD-9A02-5D1D-B892-D9EE49965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9FA2B-C264-1F26-0B17-2FF89FEBF22F}"/>
              </a:ext>
            </a:extLst>
          </p:cNvPr>
          <p:cNvSpPr/>
          <p:nvPr/>
        </p:nvSpPr>
        <p:spPr bwMode="white">
          <a:xfrm>
            <a:off x="2933655" y="2952540"/>
            <a:ext cx="510178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EB8B48-BBA8-0217-CA2B-B44585EA60FD}"/>
              </a:ext>
            </a:extLst>
          </p:cNvPr>
          <p:cNvSpPr/>
          <p:nvPr/>
        </p:nvSpPr>
        <p:spPr bwMode="white">
          <a:xfrm>
            <a:off x="8666676" y="2952540"/>
            <a:ext cx="466942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1C4BB-927E-EEEE-11C1-DFA8BF0F5F15}"/>
              </a:ext>
            </a:extLst>
          </p:cNvPr>
          <p:cNvSpPr/>
          <p:nvPr/>
        </p:nvSpPr>
        <p:spPr bwMode="white">
          <a:xfrm>
            <a:off x="5908254" y="3497405"/>
            <a:ext cx="276706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D29159-B4B3-B34D-204A-14125E03F65D}"/>
              </a:ext>
            </a:extLst>
          </p:cNvPr>
          <p:cNvSpPr/>
          <p:nvPr/>
        </p:nvSpPr>
        <p:spPr bwMode="white">
          <a:xfrm>
            <a:off x="3625422" y="4319027"/>
            <a:ext cx="47558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E340A2-29C2-AC1D-E1DC-D639AC8879E5}"/>
              </a:ext>
            </a:extLst>
          </p:cNvPr>
          <p:cNvSpPr/>
          <p:nvPr/>
        </p:nvSpPr>
        <p:spPr bwMode="white">
          <a:xfrm>
            <a:off x="5839077" y="4319027"/>
            <a:ext cx="23347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589C9B-BCF3-9060-B705-1021C8FB1E5F}"/>
              </a:ext>
            </a:extLst>
          </p:cNvPr>
          <p:cNvSpPr/>
          <p:nvPr/>
        </p:nvSpPr>
        <p:spPr bwMode="white">
          <a:xfrm>
            <a:off x="8658029" y="4319027"/>
            <a:ext cx="492884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1797B3-AAC1-A94E-2A5B-047319454B85}"/>
              </a:ext>
            </a:extLst>
          </p:cNvPr>
          <p:cNvSpPr/>
          <p:nvPr/>
        </p:nvSpPr>
        <p:spPr bwMode="white">
          <a:xfrm>
            <a:off x="3729187" y="4863891"/>
            <a:ext cx="259412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090E8B-797A-8D5F-6C01-2A54442CEFDE}"/>
              </a:ext>
            </a:extLst>
          </p:cNvPr>
          <p:cNvSpPr/>
          <p:nvPr/>
        </p:nvSpPr>
        <p:spPr bwMode="white">
          <a:xfrm>
            <a:off x="5821783" y="4863891"/>
            <a:ext cx="259412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54EF84-933C-D8AA-D86A-1FE30B0F1D8C}"/>
              </a:ext>
            </a:extLst>
          </p:cNvPr>
          <p:cNvSpPr/>
          <p:nvPr/>
        </p:nvSpPr>
        <p:spPr bwMode="white">
          <a:xfrm>
            <a:off x="8761794" y="4863891"/>
            <a:ext cx="259412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E4989B-543A-95B9-DC3C-D38AE955E0C2}"/>
              </a:ext>
            </a:extLst>
          </p:cNvPr>
          <p:cNvSpPr/>
          <p:nvPr/>
        </p:nvSpPr>
        <p:spPr bwMode="white">
          <a:xfrm>
            <a:off x="2008416" y="5589239"/>
            <a:ext cx="5095696" cy="10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904D2-944A-3831-CDBF-D33AFAEB0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784E5D-0518-D59B-0EC1-2EDF71742757}"/>
              </a:ext>
            </a:extLst>
          </p:cNvPr>
          <p:cNvSpPr/>
          <p:nvPr/>
        </p:nvSpPr>
        <p:spPr bwMode="white">
          <a:xfrm>
            <a:off x="1662856" y="3573016"/>
            <a:ext cx="3136999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E06765-15F5-FAC6-F314-C09D7E230DC4}"/>
              </a:ext>
            </a:extLst>
          </p:cNvPr>
          <p:cNvSpPr/>
          <p:nvPr/>
        </p:nvSpPr>
        <p:spPr bwMode="white">
          <a:xfrm>
            <a:off x="6805714" y="3573016"/>
            <a:ext cx="3826790" cy="102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E81DFCA-5AF7-E36A-D9AF-D883A4CEA466}"/>
              </a:ext>
            </a:extLst>
          </p:cNvPr>
          <p:cNvSpPr/>
          <p:nvPr/>
        </p:nvSpPr>
        <p:spPr bwMode="white">
          <a:xfrm>
            <a:off x="1662856" y="5085184"/>
            <a:ext cx="162483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4C3788E-B368-0883-BE75-B153A73288DC}"/>
              </a:ext>
            </a:extLst>
          </p:cNvPr>
          <p:cNvSpPr/>
          <p:nvPr/>
        </p:nvSpPr>
        <p:spPr bwMode="white">
          <a:xfrm>
            <a:off x="6805714" y="5391992"/>
            <a:ext cx="771428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2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09656-D45F-73C1-8F1C-03E8E1D70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A05CF5-F4C4-B0D8-827C-69AAFADFA78B}"/>
              </a:ext>
            </a:extLst>
          </p:cNvPr>
          <p:cNvSpPr/>
          <p:nvPr/>
        </p:nvSpPr>
        <p:spPr bwMode="white">
          <a:xfrm>
            <a:off x="681904" y="2670542"/>
            <a:ext cx="3800000" cy="109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E15656-0ADD-BAEA-89D5-905B360785DD}"/>
              </a:ext>
            </a:extLst>
          </p:cNvPr>
          <p:cNvSpPr/>
          <p:nvPr/>
        </p:nvSpPr>
        <p:spPr bwMode="white">
          <a:xfrm>
            <a:off x="5853332" y="2492896"/>
            <a:ext cx="333901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AAF44E8-29F5-D861-038A-4711955F8CD6}"/>
              </a:ext>
            </a:extLst>
          </p:cNvPr>
          <p:cNvSpPr/>
          <p:nvPr/>
        </p:nvSpPr>
        <p:spPr bwMode="white">
          <a:xfrm>
            <a:off x="681904" y="4111440"/>
            <a:ext cx="1114285" cy="95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FFFDBFA-BF16-7826-534E-7A9DFEA12B56}"/>
              </a:ext>
            </a:extLst>
          </p:cNvPr>
          <p:cNvSpPr/>
          <p:nvPr/>
        </p:nvSpPr>
        <p:spPr bwMode="white">
          <a:xfrm>
            <a:off x="5853333" y="4005064"/>
            <a:ext cx="980952" cy="106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02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28E04-FE21-C5D1-6308-DAD5A1E96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1E9A33-937C-6211-C9B9-EFA2490B59DB}"/>
              </a:ext>
            </a:extLst>
          </p:cNvPr>
          <p:cNvSpPr/>
          <p:nvPr/>
        </p:nvSpPr>
        <p:spPr bwMode="white">
          <a:xfrm>
            <a:off x="1624761" y="3284984"/>
            <a:ext cx="303809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0FB0C3-3586-8A5E-86BB-37096AA60BD6}"/>
              </a:ext>
            </a:extLst>
          </p:cNvPr>
          <p:cNvSpPr/>
          <p:nvPr/>
        </p:nvSpPr>
        <p:spPr bwMode="white">
          <a:xfrm>
            <a:off x="1624761" y="4670933"/>
            <a:ext cx="4759271" cy="91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5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2023-11-22T08:09:49Z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