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2476500"/>
            <a:ext cx="790575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CB4DB-C981-7CE8-5AAD-80D9872AB5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21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E5C361-979B-79CC-2617-84327102AF28}"/>
              </a:ext>
            </a:extLst>
          </p:cNvPr>
          <p:cNvSpPr/>
          <p:nvPr/>
        </p:nvSpPr>
        <p:spPr bwMode="white">
          <a:xfrm>
            <a:off x="1450434" y="5762051"/>
            <a:ext cx="2213664" cy="26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150103-A214-297B-D14B-457D0F9D1793}"/>
              </a:ext>
            </a:extLst>
          </p:cNvPr>
          <p:cNvSpPr/>
          <p:nvPr/>
        </p:nvSpPr>
        <p:spPr bwMode="white">
          <a:xfrm>
            <a:off x="1465341" y="6388787"/>
            <a:ext cx="4106832" cy="32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345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0E1C18-DF16-B98D-70C6-F4866A0B43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4A3363-E910-509F-A1C8-D2BE66C9D48F}"/>
              </a:ext>
            </a:extLst>
          </p:cNvPr>
          <p:cNvSpPr/>
          <p:nvPr/>
        </p:nvSpPr>
        <p:spPr bwMode="white">
          <a:xfrm>
            <a:off x="9510476" y="5067238"/>
            <a:ext cx="438095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381850-1C77-8822-6CD4-04440D22BEB7}"/>
              </a:ext>
            </a:extLst>
          </p:cNvPr>
          <p:cNvSpPr/>
          <p:nvPr/>
        </p:nvSpPr>
        <p:spPr bwMode="white">
          <a:xfrm>
            <a:off x="7939047" y="5991047"/>
            <a:ext cx="304761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7B472-D4B8-14D8-DB6F-06E222D2FE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1EDD76-D5EA-E3AB-EFF2-F1AF2B9E0634}"/>
              </a:ext>
            </a:extLst>
          </p:cNvPr>
          <p:cNvSpPr/>
          <p:nvPr/>
        </p:nvSpPr>
        <p:spPr bwMode="white">
          <a:xfrm>
            <a:off x="4872380" y="2107361"/>
            <a:ext cx="304761" cy="353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45C25A-1EBC-9751-0623-03BF7A8C6655}"/>
              </a:ext>
            </a:extLst>
          </p:cNvPr>
          <p:cNvSpPr/>
          <p:nvPr/>
        </p:nvSpPr>
        <p:spPr bwMode="white">
          <a:xfrm>
            <a:off x="7548572" y="2107361"/>
            <a:ext cx="635660" cy="95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781A99-1FB9-3072-DA7E-11720362F0A7}"/>
              </a:ext>
            </a:extLst>
          </p:cNvPr>
          <p:cNvSpPr/>
          <p:nvPr/>
        </p:nvSpPr>
        <p:spPr bwMode="white">
          <a:xfrm>
            <a:off x="4881904" y="2708435"/>
            <a:ext cx="285714" cy="353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FD6091-8EF7-49EE-64C0-59847390466F}"/>
              </a:ext>
            </a:extLst>
          </p:cNvPr>
          <p:cNvSpPr/>
          <p:nvPr/>
        </p:nvSpPr>
        <p:spPr bwMode="white">
          <a:xfrm>
            <a:off x="5672380" y="5065027"/>
            <a:ext cx="3447956" cy="46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44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FAE010-B69A-3D76-C955-F58FFF6A20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2E186B-9BB0-BDE1-AAC7-9F0964D70A81}"/>
              </a:ext>
            </a:extLst>
          </p:cNvPr>
          <p:cNvSpPr/>
          <p:nvPr/>
        </p:nvSpPr>
        <p:spPr bwMode="white">
          <a:xfrm>
            <a:off x="7339047" y="2058744"/>
            <a:ext cx="838096" cy="36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71B444-B99B-2B7C-F486-F9FEF06187DA}"/>
              </a:ext>
            </a:extLst>
          </p:cNvPr>
          <p:cNvSpPr/>
          <p:nvPr/>
        </p:nvSpPr>
        <p:spPr bwMode="white">
          <a:xfrm>
            <a:off x="4339047" y="2964364"/>
            <a:ext cx="552380" cy="36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F5D387-C032-1680-3BFB-8572F77C494E}"/>
              </a:ext>
            </a:extLst>
          </p:cNvPr>
          <p:cNvSpPr/>
          <p:nvPr/>
        </p:nvSpPr>
        <p:spPr bwMode="white">
          <a:xfrm>
            <a:off x="2135560" y="4794671"/>
            <a:ext cx="864095" cy="953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777C62-E9BB-46CD-3432-0FAD728943A0}"/>
              </a:ext>
            </a:extLst>
          </p:cNvPr>
          <p:cNvSpPr/>
          <p:nvPr/>
        </p:nvSpPr>
        <p:spPr bwMode="white">
          <a:xfrm>
            <a:off x="7248128" y="4794670"/>
            <a:ext cx="633775" cy="101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68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C214E8-B0EF-8197-34B8-84C467D3FE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1F19EC-234C-675C-DDC7-2DFC9312B8D1}"/>
              </a:ext>
            </a:extLst>
          </p:cNvPr>
          <p:cNvSpPr/>
          <p:nvPr/>
        </p:nvSpPr>
        <p:spPr bwMode="white">
          <a:xfrm>
            <a:off x="8156190" y="2175809"/>
            <a:ext cx="388571" cy="37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9B5691-118C-C0E2-CA01-332AFB139939}"/>
              </a:ext>
            </a:extLst>
          </p:cNvPr>
          <p:cNvSpPr/>
          <p:nvPr/>
        </p:nvSpPr>
        <p:spPr bwMode="white">
          <a:xfrm>
            <a:off x="8163809" y="3151047"/>
            <a:ext cx="373333" cy="37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64DA90-4A02-5401-8372-0B0423355AD9}"/>
              </a:ext>
            </a:extLst>
          </p:cNvPr>
          <p:cNvSpPr/>
          <p:nvPr/>
        </p:nvSpPr>
        <p:spPr bwMode="white">
          <a:xfrm>
            <a:off x="8156190" y="4613904"/>
            <a:ext cx="388571" cy="37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1B7A1F-A79E-14F3-D200-BEEBE55E43C3}"/>
              </a:ext>
            </a:extLst>
          </p:cNvPr>
          <p:cNvSpPr/>
          <p:nvPr/>
        </p:nvSpPr>
        <p:spPr bwMode="white">
          <a:xfrm>
            <a:off x="8133333" y="6107238"/>
            <a:ext cx="434285" cy="31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900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0A3595-CD3A-D265-7375-BE92ADBF6A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0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00D283-1369-93EF-0E87-F7A414ABB48F}"/>
              </a:ext>
            </a:extLst>
          </p:cNvPr>
          <p:cNvSpPr/>
          <p:nvPr/>
        </p:nvSpPr>
        <p:spPr bwMode="white">
          <a:xfrm>
            <a:off x="3287688" y="2077856"/>
            <a:ext cx="479047" cy="84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21F816-DF8C-78C5-0248-C8D5F6F7C78C}"/>
              </a:ext>
            </a:extLst>
          </p:cNvPr>
          <p:cNvSpPr/>
          <p:nvPr/>
        </p:nvSpPr>
        <p:spPr bwMode="white">
          <a:xfrm>
            <a:off x="7536160" y="2077856"/>
            <a:ext cx="550097" cy="84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6293DA-EE6C-584B-F5B3-8154F7F8E281}"/>
              </a:ext>
            </a:extLst>
          </p:cNvPr>
          <p:cNvSpPr/>
          <p:nvPr/>
        </p:nvSpPr>
        <p:spPr bwMode="white">
          <a:xfrm>
            <a:off x="3647728" y="3350784"/>
            <a:ext cx="432047" cy="79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87E239-147A-0FB8-AB8E-0A6F4F46B275}"/>
              </a:ext>
            </a:extLst>
          </p:cNvPr>
          <p:cNvSpPr/>
          <p:nvPr/>
        </p:nvSpPr>
        <p:spPr bwMode="white">
          <a:xfrm>
            <a:off x="7815790" y="3350784"/>
            <a:ext cx="445476" cy="79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AD7482B-22BB-0EC2-5B1A-CB8160ABC15C}"/>
              </a:ext>
            </a:extLst>
          </p:cNvPr>
          <p:cNvSpPr/>
          <p:nvPr/>
        </p:nvSpPr>
        <p:spPr bwMode="white">
          <a:xfrm>
            <a:off x="3071664" y="4607800"/>
            <a:ext cx="576064" cy="90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10E421D-26A6-4FB3-A1D1-059C2301DD1D}"/>
              </a:ext>
            </a:extLst>
          </p:cNvPr>
          <p:cNvSpPr/>
          <p:nvPr/>
        </p:nvSpPr>
        <p:spPr bwMode="white">
          <a:xfrm>
            <a:off x="7807835" y="4615756"/>
            <a:ext cx="604574" cy="82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153BD32-A382-1026-96B1-0F68ECA61BD5}"/>
              </a:ext>
            </a:extLst>
          </p:cNvPr>
          <p:cNvSpPr/>
          <p:nvPr/>
        </p:nvSpPr>
        <p:spPr bwMode="white">
          <a:xfrm>
            <a:off x="3750824" y="5880728"/>
            <a:ext cx="544975" cy="85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AB6DF2D-A5EF-2952-DAAB-933CB7A3CC28}"/>
              </a:ext>
            </a:extLst>
          </p:cNvPr>
          <p:cNvSpPr/>
          <p:nvPr/>
        </p:nvSpPr>
        <p:spPr bwMode="white">
          <a:xfrm>
            <a:off x="7632827" y="5880729"/>
            <a:ext cx="453430" cy="85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0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2" grpId="0" animBg="1"/>
      <p:bldP spid="17" grpId="0" animBg="1"/>
      <p:bldP spid="18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E67D1C-BDD8-34A0-EDBE-CBC993E941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4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782241-25FA-AA3B-0242-D9BFCF5977A9}"/>
              </a:ext>
            </a:extLst>
          </p:cNvPr>
          <p:cNvSpPr/>
          <p:nvPr/>
        </p:nvSpPr>
        <p:spPr bwMode="white">
          <a:xfrm>
            <a:off x="1574893" y="4671000"/>
            <a:ext cx="5084364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92A047-8891-4021-7F9E-ABA8A9AD0BE6}"/>
              </a:ext>
            </a:extLst>
          </p:cNvPr>
          <p:cNvSpPr/>
          <p:nvPr/>
        </p:nvSpPr>
        <p:spPr bwMode="white">
          <a:xfrm>
            <a:off x="1574893" y="5472000"/>
            <a:ext cx="6056242" cy="38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EE1A93-0545-6B4B-EC80-2B85B062DEE3}"/>
              </a:ext>
            </a:extLst>
          </p:cNvPr>
          <p:cNvSpPr/>
          <p:nvPr/>
        </p:nvSpPr>
        <p:spPr bwMode="white">
          <a:xfrm>
            <a:off x="1574893" y="6264000"/>
            <a:ext cx="5183351" cy="4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3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BEC21-E4D3-C617-73CC-57DAB9AC34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3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CC75FE-4285-4C2C-51EF-162DF2D2A45B}"/>
              </a:ext>
            </a:extLst>
          </p:cNvPr>
          <p:cNvSpPr/>
          <p:nvPr/>
        </p:nvSpPr>
        <p:spPr bwMode="white">
          <a:xfrm>
            <a:off x="1527233" y="3760778"/>
            <a:ext cx="2152622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71FED5-238C-8230-3523-74B41564C2B7}"/>
              </a:ext>
            </a:extLst>
          </p:cNvPr>
          <p:cNvSpPr/>
          <p:nvPr/>
        </p:nvSpPr>
        <p:spPr bwMode="white">
          <a:xfrm>
            <a:off x="1527233" y="4481864"/>
            <a:ext cx="5329475" cy="37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5949ED-0616-E4E6-1FED-A2DB22FC2B32}"/>
              </a:ext>
            </a:extLst>
          </p:cNvPr>
          <p:cNvSpPr/>
          <p:nvPr/>
        </p:nvSpPr>
        <p:spPr bwMode="white">
          <a:xfrm>
            <a:off x="1570632" y="5246389"/>
            <a:ext cx="5667992" cy="3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22DBDC-337C-7366-BC17-BC3A910D6B70}"/>
              </a:ext>
            </a:extLst>
          </p:cNvPr>
          <p:cNvSpPr/>
          <p:nvPr/>
        </p:nvSpPr>
        <p:spPr bwMode="white">
          <a:xfrm>
            <a:off x="1527233" y="6010914"/>
            <a:ext cx="6588065" cy="38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40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3EBD1D-D443-B1B4-1938-2EBD17FFB9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4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865D0F-B52A-7F94-879B-CB0C28A91A28}"/>
              </a:ext>
            </a:extLst>
          </p:cNvPr>
          <p:cNvSpPr/>
          <p:nvPr/>
        </p:nvSpPr>
        <p:spPr bwMode="white">
          <a:xfrm>
            <a:off x="1481904" y="4005064"/>
            <a:ext cx="1780451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1EBB96-0798-7871-210D-2E251B4128E5}"/>
              </a:ext>
            </a:extLst>
          </p:cNvPr>
          <p:cNvSpPr/>
          <p:nvPr/>
        </p:nvSpPr>
        <p:spPr bwMode="white">
          <a:xfrm>
            <a:off x="1505964" y="5215788"/>
            <a:ext cx="3221884" cy="68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9E8726-167D-2882-F103-E76EC7B95B4D}"/>
              </a:ext>
            </a:extLst>
          </p:cNvPr>
          <p:cNvSpPr/>
          <p:nvPr/>
        </p:nvSpPr>
        <p:spPr bwMode="white">
          <a:xfrm>
            <a:off x="1481904" y="6306818"/>
            <a:ext cx="2750877" cy="35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1EBB96-0798-7871-210D-2E251B4128E5}"/>
              </a:ext>
            </a:extLst>
          </p:cNvPr>
          <p:cNvSpPr/>
          <p:nvPr/>
        </p:nvSpPr>
        <p:spPr bwMode="white">
          <a:xfrm>
            <a:off x="4727848" y="5157192"/>
            <a:ext cx="237626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12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2023-11-21T13:26:55Z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