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5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25" d="100"/>
          <a:sy n="125" d="100"/>
        </p:scale>
        <p:origin x="90" y="-762"/>
      </p:cViewPr>
      <p:guideLst>
        <p:guide orient="horz" pos="27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2262187"/>
            <a:ext cx="7886700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4087C-37D1-CFA7-7E2A-2BE2B13D79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348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711624" y="3429000"/>
            <a:ext cx="576064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279312" y="3429000"/>
            <a:ext cx="576064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92996" y="6012000"/>
            <a:ext cx="576064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279312" y="6012000"/>
            <a:ext cx="576064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06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C405D1-60B7-CF44-3CB1-AD1AF5CEB5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8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FD029D-253B-0478-5150-B4E6FA6D4076}"/>
              </a:ext>
            </a:extLst>
          </p:cNvPr>
          <p:cNvSpPr/>
          <p:nvPr/>
        </p:nvSpPr>
        <p:spPr bwMode="white">
          <a:xfrm>
            <a:off x="6168008" y="3987804"/>
            <a:ext cx="792087" cy="102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D5B8D6-A04C-3608-AC27-8176ADBF3CE2}"/>
              </a:ext>
            </a:extLst>
          </p:cNvPr>
          <p:cNvSpPr/>
          <p:nvPr/>
        </p:nvSpPr>
        <p:spPr bwMode="white">
          <a:xfrm>
            <a:off x="2567608" y="5476974"/>
            <a:ext cx="720079" cy="97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440AC-027C-4C47-9164-DEB8F301D1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3E0FC7-142A-E689-38C4-DDC8699F5CBA}"/>
              </a:ext>
            </a:extLst>
          </p:cNvPr>
          <p:cNvSpPr/>
          <p:nvPr/>
        </p:nvSpPr>
        <p:spPr bwMode="white">
          <a:xfrm>
            <a:off x="1786666" y="2107076"/>
            <a:ext cx="295238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A23AFC-3261-F870-697D-0D5A414B6FCA}"/>
              </a:ext>
            </a:extLst>
          </p:cNvPr>
          <p:cNvSpPr/>
          <p:nvPr/>
        </p:nvSpPr>
        <p:spPr bwMode="white">
          <a:xfrm>
            <a:off x="7968208" y="3003692"/>
            <a:ext cx="792088" cy="100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A4E402-6451-44C2-8AA2-987951811546}"/>
              </a:ext>
            </a:extLst>
          </p:cNvPr>
          <p:cNvSpPr/>
          <p:nvPr/>
        </p:nvSpPr>
        <p:spPr bwMode="white">
          <a:xfrm>
            <a:off x="4511824" y="4520307"/>
            <a:ext cx="720079" cy="9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34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BC2982-B422-8316-EFC8-B46B64C7DE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6CA419-5675-A442-4281-0CEC858EB722}"/>
              </a:ext>
            </a:extLst>
          </p:cNvPr>
          <p:cNvSpPr/>
          <p:nvPr/>
        </p:nvSpPr>
        <p:spPr bwMode="white">
          <a:xfrm>
            <a:off x="1703512" y="4086812"/>
            <a:ext cx="720080" cy="99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2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7514B9-6ECF-2DF5-5AB9-E6D248F572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2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9004BD-C1A7-F991-F58D-C07838992033}"/>
              </a:ext>
            </a:extLst>
          </p:cNvPr>
          <p:cNvSpPr/>
          <p:nvPr/>
        </p:nvSpPr>
        <p:spPr bwMode="white">
          <a:xfrm>
            <a:off x="6978966" y="2169262"/>
            <a:ext cx="299088" cy="28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E21DC5-0CD2-90F8-5943-A8AC84017003}"/>
              </a:ext>
            </a:extLst>
          </p:cNvPr>
          <p:cNvSpPr/>
          <p:nvPr/>
        </p:nvSpPr>
        <p:spPr bwMode="white">
          <a:xfrm>
            <a:off x="7781398" y="5184319"/>
            <a:ext cx="284498" cy="27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02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F1BEAE-A73E-137B-6934-703522C30C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7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7B27FC-2BAA-E737-8D09-39162B6E138F}"/>
              </a:ext>
            </a:extLst>
          </p:cNvPr>
          <p:cNvSpPr/>
          <p:nvPr/>
        </p:nvSpPr>
        <p:spPr bwMode="white">
          <a:xfrm>
            <a:off x="6385598" y="2510050"/>
            <a:ext cx="315182" cy="29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77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047C3A-579A-6265-C5FF-AD26F3C6D4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2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8F95E9-71EC-B38E-CC85-3252A76EAA00}"/>
              </a:ext>
            </a:extLst>
          </p:cNvPr>
          <p:cNvSpPr/>
          <p:nvPr/>
        </p:nvSpPr>
        <p:spPr bwMode="white">
          <a:xfrm>
            <a:off x="6678100" y="3223411"/>
            <a:ext cx="2586251" cy="85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BF5FCB7-AC4A-F8ED-E840-85947A81962F}"/>
              </a:ext>
            </a:extLst>
          </p:cNvPr>
          <p:cNvSpPr/>
          <p:nvPr/>
        </p:nvSpPr>
        <p:spPr bwMode="white">
          <a:xfrm>
            <a:off x="1524790" y="3404181"/>
            <a:ext cx="2554985" cy="87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7341669-A14C-B3EE-98D6-266E7C84BEAA}"/>
              </a:ext>
            </a:extLst>
          </p:cNvPr>
          <p:cNvSpPr/>
          <p:nvPr/>
        </p:nvSpPr>
        <p:spPr bwMode="white">
          <a:xfrm>
            <a:off x="1415480" y="4727092"/>
            <a:ext cx="1152128" cy="86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6613ED8-BEE2-6C0C-F14D-54DDEF3A7FD8}"/>
              </a:ext>
            </a:extLst>
          </p:cNvPr>
          <p:cNvSpPr/>
          <p:nvPr/>
        </p:nvSpPr>
        <p:spPr bwMode="white">
          <a:xfrm>
            <a:off x="6657382" y="4509120"/>
            <a:ext cx="152685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850A569-3636-1F0D-B149-D8D262A3AAAC}"/>
              </a:ext>
            </a:extLst>
          </p:cNvPr>
          <p:cNvSpPr/>
          <p:nvPr/>
        </p:nvSpPr>
        <p:spPr bwMode="white">
          <a:xfrm>
            <a:off x="6657382" y="5672028"/>
            <a:ext cx="1116852" cy="723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63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8" grpId="0" animBg="1"/>
      <p:bldP spid="19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83B1A-4A58-45B4-F409-D1244676E1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3D1DED-A406-6A97-0BBF-593778261A1F}"/>
              </a:ext>
            </a:extLst>
          </p:cNvPr>
          <p:cNvSpPr/>
          <p:nvPr/>
        </p:nvSpPr>
        <p:spPr bwMode="white">
          <a:xfrm>
            <a:off x="681904" y="2564904"/>
            <a:ext cx="4933333" cy="87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DE5A80C-AFA9-C7A7-05CA-94E59E3D3B14}"/>
              </a:ext>
            </a:extLst>
          </p:cNvPr>
          <p:cNvSpPr/>
          <p:nvPr/>
        </p:nvSpPr>
        <p:spPr bwMode="white">
          <a:xfrm>
            <a:off x="6662857" y="2448189"/>
            <a:ext cx="2889527" cy="112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F4E2855-D592-6D4B-841B-A2EC36BE9B78}"/>
              </a:ext>
            </a:extLst>
          </p:cNvPr>
          <p:cNvSpPr/>
          <p:nvPr/>
        </p:nvSpPr>
        <p:spPr bwMode="white">
          <a:xfrm>
            <a:off x="681904" y="3972000"/>
            <a:ext cx="1885704" cy="89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1EBB344-3BE2-7160-00E9-BF4B1E09627B}"/>
              </a:ext>
            </a:extLst>
          </p:cNvPr>
          <p:cNvSpPr/>
          <p:nvPr/>
        </p:nvSpPr>
        <p:spPr bwMode="white">
          <a:xfrm>
            <a:off x="6662857" y="3861048"/>
            <a:ext cx="1809407" cy="101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8E0D671A-F167-18C7-616E-7AFADDBDD884}"/>
              </a:ext>
            </a:extLst>
          </p:cNvPr>
          <p:cNvSpPr/>
          <p:nvPr/>
        </p:nvSpPr>
        <p:spPr bwMode="white">
          <a:xfrm>
            <a:off x="681904" y="5157193"/>
            <a:ext cx="990476" cy="100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693906EB-1F0A-28D5-CEA5-6FFB09DEF50D}"/>
              </a:ext>
            </a:extLst>
          </p:cNvPr>
          <p:cNvSpPr/>
          <p:nvPr/>
        </p:nvSpPr>
        <p:spPr bwMode="white">
          <a:xfrm>
            <a:off x="6662857" y="5301208"/>
            <a:ext cx="952380" cy="86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57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29" grpId="0" animBg="1"/>
      <p:bldP spid="32" grpId="0" animBg="1"/>
      <p:bldP spid="40" grpId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5301A0-2F53-D591-5D59-C9A33F0D3C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3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EFB4A9C-292F-AB36-F2F8-EA40457F9457}"/>
              </a:ext>
            </a:extLst>
          </p:cNvPr>
          <p:cNvSpPr/>
          <p:nvPr/>
        </p:nvSpPr>
        <p:spPr bwMode="white">
          <a:xfrm>
            <a:off x="1690485" y="4826170"/>
            <a:ext cx="1813458" cy="69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0000552-91E1-D113-3360-3CD15DD91AFD}"/>
              </a:ext>
            </a:extLst>
          </p:cNvPr>
          <p:cNvSpPr/>
          <p:nvPr/>
        </p:nvSpPr>
        <p:spPr bwMode="white">
          <a:xfrm>
            <a:off x="3719737" y="4826170"/>
            <a:ext cx="1739342" cy="69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68A7E93-DA25-D247-3E52-1933E9510EB2}"/>
              </a:ext>
            </a:extLst>
          </p:cNvPr>
          <p:cNvSpPr/>
          <p:nvPr/>
        </p:nvSpPr>
        <p:spPr bwMode="white">
          <a:xfrm>
            <a:off x="1392963" y="5805264"/>
            <a:ext cx="5922077" cy="65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48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2023-11-22T07:32:59Z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