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46" r:id="rId11"/>
    <p:sldId id="327" r:id="rId12"/>
    <p:sldId id="326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271395" y="2924175"/>
            <a:ext cx="7648575" cy="100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7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rcRect r="67542"/>
          <a:stretch>
            <a:fillRect/>
          </a:stretch>
        </p:blipFill>
        <p:spPr>
          <a:xfrm>
            <a:off x="3143885" y="3140710"/>
            <a:ext cx="2448560" cy="30079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rcRect l="33409" r="34133"/>
          <a:stretch>
            <a:fillRect/>
          </a:stretch>
        </p:blipFill>
        <p:spPr>
          <a:xfrm>
            <a:off x="5664200" y="3140710"/>
            <a:ext cx="2448560" cy="30079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/>
          <a:srcRect l="65867"/>
          <a:stretch>
            <a:fillRect/>
          </a:stretch>
        </p:blipFill>
        <p:spPr>
          <a:xfrm>
            <a:off x="8112760" y="3140710"/>
            <a:ext cx="2574925" cy="30079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330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24280" y="3288665"/>
            <a:ext cx="4280535" cy="930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98575" y="4520383"/>
            <a:ext cx="1336164" cy="237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98575" y="5122279"/>
            <a:ext cx="1539037" cy="293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98575" y="5731173"/>
            <a:ext cx="1399124" cy="293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70593" y="6319071"/>
            <a:ext cx="3224982" cy="307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3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739047" y="4927268"/>
            <a:ext cx="304761" cy="352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72380" y="4927268"/>
            <a:ext cx="295238" cy="352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218"/>
          <a:stretch>
            <a:fillRect/>
          </a:stretch>
        </p:blipFill>
        <p:spPr>
          <a:xfrm>
            <a:off x="6217285" y="620395"/>
            <a:ext cx="4350385" cy="2410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7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491428" y="4128580"/>
            <a:ext cx="295238" cy="352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77142" y="5025010"/>
            <a:ext cx="533333" cy="343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67619" y="5025010"/>
            <a:ext cx="285714" cy="352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48"/>
          <a:stretch>
            <a:fillRect/>
          </a:stretch>
        </p:blipFill>
        <p:spPr>
          <a:xfrm>
            <a:off x="1559560" y="972185"/>
            <a:ext cx="9768930" cy="4445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88041" y="2212209"/>
            <a:ext cx="561904" cy="362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16625" y="4744085"/>
            <a:ext cx="1336675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48"/>
          <a:stretch>
            <a:fillRect/>
          </a:stretch>
        </p:blipFill>
        <p:spPr>
          <a:xfrm>
            <a:off x="1559560" y="980440"/>
            <a:ext cx="9768930" cy="3723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11850" y="3080439"/>
            <a:ext cx="1019047" cy="458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12085" y="3932555"/>
            <a:ext cx="883285" cy="72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26136" y="4035068"/>
            <a:ext cx="295238" cy="362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3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348571" y="3196286"/>
            <a:ext cx="342857" cy="381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19"/>
          <a:stretch>
            <a:fillRect/>
          </a:stretch>
        </p:blipFill>
        <p:spPr>
          <a:xfrm>
            <a:off x="1631950" y="908685"/>
            <a:ext cx="9912440" cy="5317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27098" y="1213447"/>
            <a:ext cx="419047" cy="37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19"/>
          <a:stretch>
            <a:fillRect/>
          </a:stretch>
        </p:blipFill>
        <p:spPr>
          <a:xfrm>
            <a:off x="1559560" y="980440"/>
            <a:ext cx="9912440" cy="3589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02327" y="3042323"/>
            <a:ext cx="409523" cy="372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3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120000" y="4992445"/>
            <a:ext cx="2495238" cy="419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48" b="39285"/>
          <a:stretch>
            <a:fillRect/>
          </a:stretch>
        </p:blipFill>
        <p:spPr>
          <a:xfrm>
            <a:off x="1631950" y="836295"/>
            <a:ext cx="9768930" cy="2744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36621" y="2962786"/>
            <a:ext cx="2523809" cy="410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12" t="25421" r="2217" b="9879"/>
          <a:stretch>
            <a:fillRect/>
          </a:stretch>
        </p:blipFill>
        <p:spPr>
          <a:xfrm>
            <a:off x="6311900" y="2420620"/>
            <a:ext cx="3744595" cy="2952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2023-11-23T15:14:06Z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