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42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52775" y="2204720"/>
            <a:ext cx="588645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5"/>
          <a:stretch>
            <a:fillRect/>
          </a:stretch>
        </p:blipFill>
        <p:spPr>
          <a:xfrm>
            <a:off x="1559560" y="692150"/>
            <a:ext cx="10008960" cy="5127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2327" y="3675256"/>
            <a:ext cx="2895238" cy="352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2327" y="4456821"/>
            <a:ext cx="4800000" cy="43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2630" y="5153025"/>
            <a:ext cx="9151620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0875" y="2348865"/>
            <a:ext cx="2987040" cy="2684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628590"/>
            <a:ext cx="10800000" cy="4461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09" r="8335" b="22544"/>
          <a:stretch>
            <a:fillRect/>
          </a:stretch>
        </p:blipFill>
        <p:spPr>
          <a:xfrm>
            <a:off x="6960235" y="188595"/>
            <a:ext cx="2854960" cy="317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5"/>
          <a:stretch>
            <a:fillRect/>
          </a:stretch>
        </p:blipFill>
        <p:spPr>
          <a:xfrm>
            <a:off x="1559560" y="972185"/>
            <a:ext cx="955239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383" y="1257239"/>
            <a:ext cx="4263993" cy="791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2711" y="2527015"/>
            <a:ext cx="2940685" cy="31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2711" y="3309124"/>
            <a:ext cx="2426065" cy="41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2711" y="4109635"/>
            <a:ext cx="2435254" cy="404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2730" y="4873625"/>
            <a:ext cx="5563870" cy="131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02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5256" y="4557376"/>
            <a:ext cx="4864805" cy="3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5256" y="5162967"/>
            <a:ext cx="3117053" cy="3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8470" y="5677535"/>
            <a:ext cx="7203440" cy="112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836110"/>
            <a:ext cx="7058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2024380" y="3688715"/>
            <a:ext cx="2475865" cy="88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802765" y="4622165"/>
            <a:ext cx="166370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999118" y="5643374"/>
            <a:ext cx="1456582" cy="28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980443" y="6203807"/>
            <a:ext cx="5533769" cy="27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78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56270" y="2276475"/>
            <a:ext cx="3394710" cy="305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5"/>
          <a:stretch>
            <a:fillRect/>
          </a:stretch>
        </p:blipFill>
        <p:spPr>
          <a:xfrm>
            <a:off x="1631950" y="836295"/>
            <a:ext cx="9048840" cy="344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6621" y="1915238"/>
            <a:ext cx="3895238" cy="43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55825" y="2755900"/>
            <a:ext cx="579882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79875" y="3572510"/>
            <a:ext cx="3556000" cy="3196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4"/>
          <a:stretch>
            <a:fillRect/>
          </a:stretch>
        </p:blipFill>
        <p:spPr>
          <a:xfrm>
            <a:off x="1631950" y="734695"/>
            <a:ext cx="10128975" cy="5387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6145" y="2708581"/>
            <a:ext cx="3000000" cy="41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5193" y="3547800"/>
            <a:ext cx="5742857" cy="41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65350" y="4387215"/>
            <a:ext cx="9037955" cy="132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705" y="1628775"/>
            <a:ext cx="3016250" cy="271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/>
          <a:stretch>
            <a:fillRect/>
          </a:stretch>
        </p:blipFill>
        <p:spPr>
          <a:xfrm>
            <a:off x="1487805" y="44450"/>
            <a:ext cx="6311990" cy="145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3"/>
          <a:stretch>
            <a:fillRect/>
          </a:stretch>
        </p:blipFill>
        <p:spPr>
          <a:xfrm>
            <a:off x="1919605" y="1844675"/>
            <a:ext cx="7781290" cy="3736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7850" y="1844675"/>
            <a:ext cx="4046220" cy="3637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