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44" r:id="rId9"/>
    <p:sldId id="345" r:id="rId10"/>
    <p:sldId id="346" r:id="rId11"/>
    <p:sldId id="347" r:id="rId12"/>
    <p:sldId id="348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1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2420" y="3019425"/>
            <a:ext cx="64865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643809" y="3919123"/>
            <a:ext cx="2771428" cy="82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567180" y="5149850"/>
            <a:ext cx="1409700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5834285" y="3642532"/>
            <a:ext cx="2047619" cy="37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5834285" y="4539067"/>
            <a:ext cx="1361904" cy="33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96"/>
          <a:stretch>
            <a:fillRect/>
          </a:stretch>
        </p:blipFill>
        <p:spPr>
          <a:xfrm>
            <a:off x="1775460" y="836295"/>
            <a:ext cx="580843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738915" y="2813831"/>
            <a:ext cx="3335565" cy="80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479550" y="4055110"/>
            <a:ext cx="2477135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524000" y="5255260"/>
            <a:ext cx="147510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71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1266190" y="3776980"/>
            <a:ext cx="213233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1371600" y="4739640"/>
            <a:ext cx="19869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1371513" y="5706099"/>
            <a:ext cx="595132" cy="206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1346455" y="6232584"/>
            <a:ext cx="3407915" cy="28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67619" y="5307226"/>
            <a:ext cx="295238" cy="34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908685"/>
            <a:ext cx="9840685" cy="527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2336" y="2575818"/>
            <a:ext cx="514285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6621" y="2575818"/>
            <a:ext cx="790476" cy="35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6145" y="5529354"/>
            <a:ext cx="295238" cy="34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2812" y="5519827"/>
            <a:ext cx="819047" cy="36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3"/>
          <a:stretch>
            <a:fillRect/>
          </a:stretch>
        </p:blipFill>
        <p:spPr>
          <a:xfrm>
            <a:off x="1631950" y="908685"/>
            <a:ext cx="9840685" cy="362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4240" y="3757612"/>
            <a:ext cx="1809523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6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49528" y="2290554"/>
            <a:ext cx="727874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3268" y="2290554"/>
            <a:ext cx="511245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3488" y="3452963"/>
            <a:ext cx="225294" cy="31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90205" y="3121660"/>
            <a:ext cx="803275" cy="92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08782" y="4866939"/>
            <a:ext cx="979164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2435" y="4592320"/>
            <a:ext cx="769620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66157" y="6038024"/>
            <a:ext cx="987829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36684" y="6038024"/>
            <a:ext cx="268620" cy="31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bldLvl="0" animBg="1"/>
      <p:bldP spid="12" grpId="0" animBg="1"/>
      <p:bldP spid="14" grpId="0" bldLvl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43809" y="3395238"/>
            <a:ext cx="1057142" cy="37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1428" y="3395238"/>
            <a:ext cx="790475" cy="3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8571" y="4377890"/>
            <a:ext cx="542857" cy="3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39047" y="4377890"/>
            <a:ext cx="1076190" cy="3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5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20264" y="2798562"/>
            <a:ext cx="496930" cy="3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4653" y="2798562"/>
            <a:ext cx="505965" cy="3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2285" y="4380865"/>
            <a:ext cx="49339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0881" y="4281513"/>
            <a:ext cx="496930" cy="3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32455" y="5864225"/>
            <a:ext cx="487680" cy="20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70881" y="5764464"/>
            <a:ext cx="496930" cy="3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0" grpId="0" bldLvl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991360" y="3263265"/>
            <a:ext cx="3263900" cy="189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4500952" y="2479289"/>
            <a:ext cx="1085714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5586730" y="3195955"/>
            <a:ext cx="5916930" cy="298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596190" y="2479289"/>
            <a:ext cx="1400000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5"/>
          <a:stretch>
            <a:fillRect/>
          </a:stretch>
        </p:blipFill>
        <p:spPr>
          <a:xfrm>
            <a:off x="1631950" y="1124585"/>
            <a:ext cx="9936570" cy="419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white">
          <a:xfrm>
            <a:off x="1745615" y="2455545"/>
            <a:ext cx="3404870" cy="195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4565193" y="1591785"/>
            <a:ext cx="1028571" cy="3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807710" y="2359025"/>
            <a:ext cx="5546725" cy="29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403288" y="1591785"/>
            <a:ext cx="952380" cy="3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NjM2EwNWJlZTJhNGZjOTUwNGJmNTFmZWFlMWExNz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2023-11-23T15:08:46Z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