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38" r:id="rId6"/>
    <p:sldId id="339" r:id="rId7"/>
    <p:sldId id="327" r:id="rId8"/>
    <p:sldId id="340" r:id="rId9"/>
    <p:sldId id="341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7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95270" y="2900045"/>
            <a:ext cx="66008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96190" y="4957777"/>
            <a:ext cx="561904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809" y="4957777"/>
            <a:ext cx="523809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08685"/>
            <a:ext cx="9912440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4240" y="2043124"/>
            <a:ext cx="561904" cy="3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3764" y="2043124"/>
            <a:ext cx="552380" cy="3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1383" y="4731899"/>
            <a:ext cx="285715" cy="35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9686" y="4525156"/>
            <a:ext cx="5777336" cy="32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008" y="5142795"/>
            <a:ext cx="2177771" cy="29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9686" y="5725734"/>
            <a:ext cx="6463958" cy="32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9686" y="6329493"/>
            <a:ext cx="5805078" cy="32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80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27785" y="3011805"/>
            <a:ext cx="243649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885076" y="3646059"/>
            <a:ext cx="702845" cy="24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27785" y="4171950"/>
            <a:ext cx="29171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885076" y="4748633"/>
            <a:ext cx="702845" cy="2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327785" y="5242560"/>
            <a:ext cx="22536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885076" y="5844871"/>
            <a:ext cx="861143" cy="23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334135" y="6383655"/>
            <a:ext cx="318833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57325" y="2565400"/>
            <a:ext cx="433324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428115" y="3248025"/>
            <a:ext cx="35255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428115" y="3856990"/>
            <a:ext cx="4274185" cy="113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435735" y="5117465"/>
            <a:ext cx="4558030" cy="111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0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5460" y="5902434"/>
            <a:ext cx="4153417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5"/>
          <a:stretch>
            <a:fillRect/>
          </a:stretch>
        </p:blipFill>
        <p:spPr>
          <a:xfrm>
            <a:off x="1611630" y="332105"/>
            <a:ext cx="90488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23745" y="1718310"/>
            <a:ext cx="53054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023745" y="2520950"/>
            <a:ext cx="854519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125980" y="3977640"/>
            <a:ext cx="406527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2091690" y="4745355"/>
            <a:ext cx="671068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0" t="33902" r="22342" b="29855"/>
          <a:stretch>
            <a:fillRect/>
          </a:stretch>
        </p:blipFill>
        <p:spPr>
          <a:xfrm>
            <a:off x="7536180" y="692785"/>
            <a:ext cx="432054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1965"/>
            <a:ext cx="7933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55090" y="3474085"/>
            <a:ext cx="541401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481178" y="4219352"/>
            <a:ext cx="2147656" cy="30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453196" y="4835245"/>
            <a:ext cx="1504059" cy="3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452880" y="5436870"/>
            <a:ext cx="448500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355090" y="5940425"/>
            <a:ext cx="41173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2023-11-23T15:24:50Z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