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32" r:id="rId5"/>
    <p:sldId id="331" r:id="rId6"/>
    <p:sldId id="330" r:id="rId7"/>
    <p:sldId id="343" r:id="rId8"/>
    <p:sldId id="344" r:id="rId9"/>
    <p:sldId id="327" r:id="rId10"/>
    <p:sldId id="345" r:id="rId11"/>
    <p:sldId id="34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994" y="365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2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10" Type="http://schemas.openxmlformats.org/officeDocument/2006/relationships/image" Target="../media/image13.png"/><Relationship Id="rId4" Type="http://schemas.openxmlformats.org/officeDocument/2006/relationships/tags" Target="../tags/tag33.xml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image" Target="../media/image12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00195" y="1049655"/>
            <a:ext cx="399097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33220" y="2984500"/>
            <a:ext cx="892492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40"/>
          <a:stretch>
            <a:fillRect/>
          </a:stretch>
        </p:blipFill>
        <p:spPr>
          <a:xfrm>
            <a:off x="1631950" y="972185"/>
            <a:ext cx="950477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028190" y="3618230"/>
            <a:ext cx="270637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986280" y="4392295"/>
            <a:ext cx="2186305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4799965" y="4392295"/>
            <a:ext cx="2186305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2146598" y="5664292"/>
            <a:ext cx="4969567" cy="41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5" t="38726" r="20254"/>
          <a:stretch>
            <a:fillRect/>
          </a:stretch>
        </p:blipFill>
        <p:spPr>
          <a:xfrm>
            <a:off x="6816090" y="3284855"/>
            <a:ext cx="5112385" cy="220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915" y="908500"/>
            <a:ext cx="9063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003513" y="2796500"/>
            <a:ext cx="2541679" cy="3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5320484" y="2796500"/>
            <a:ext cx="2925328" cy="3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035175" y="3434080"/>
            <a:ext cx="368554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2002790" y="4518660"/>
            <a:ext cx="4163060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913255" y="5504815"/>
            <a:ext cx="7683500" cy="128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5" t="38726" r="18221"/>
          <a:stretch>
            <a:fillRect/>
          </a:stretch>
        </p:blipFill>
        <p:spPr>
          <a:xfrm>
            <a:off x="6816090" y="3284855"/>
            <a:ext cx="5281930" cy="220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77142" y="3896930"/>
            <a:ext cx="2600000" cy="47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9"/>
          <a:stretch>
            <a:fillRect/>
          </a:stretch>
        </p:blipFill>
        <p:spPr>
          <a:xfrm>
            <a:off x="1631950" y="1052195"/>
            <a:ext cx="9912440" cy="445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6095365" y="1129030"/>
            <a:ext cx="907415" cy="12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2820670" y="2560955"/>
            <a:ext cx="1045210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9096624" y="2860774"/>
            <a:ext cx="1038095" cy="4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336621" y="4017849"/>
            <a:ext cx="504761" cy="4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>
            <a:fillRect/>
          </a:stretch>
        </p:blipFill>
        <p:spPr>
          <a:xfrm>
            <a:off x="1559560" y="1052195"/>
            <a:ext cx="10056585" cy="256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2327" y="1309979"/>
            <a:ext cx="4647619" cy="42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0898" y="2150767"/>
            <a:ext cx="2171428" cy="36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0898" y="3001109"/>
            <a:ext cx="504761" cy="34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1850" y="2934228"/>
            <a:ext cx="3057142" cy="48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124" y="2102821"/>
            <a:ext cx="9599419" cy="3986782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135560" y="3212976"/>
            <a:ext cx="7272808" cy="1584176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138181" y="3212976"/>
            <a:ext cx="2373643" cy="1584176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223792" y="3212976"/>
            <a:ext cx="2592288" cy="1592973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900862" y="3212976"/>
            <a:ext cx="2000829" cy="1575379"/>
          </a:xfrm>
          <a:prstGeom prst="line">
            <a:avLst/>
          </a:prstGeom>
          <a:ln w="19050">
            <a:solidFill>
              <a:srgbClr val="F00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05714" y="5251964"/>
            <a:ext cx="3161904" cy="35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2" y="5251964"/>
            <a:ext cx="2390476" cy="35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5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533103" y="3586285"/>
            <a:ext cx="2456427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069361" y="3629142"/>
            <a:ext cx="2482103" cy="28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515985" y="6123428"/>
            <a:ext cx="2490662" cy="3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5739765" y="5775325"/>
            <a:ext cx="3289935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8589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424454" y="2495899"/>
            <a:ext cx="651431" cy="32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341755" y="3089275"/>
            <a:ext cx="207454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250315" y="3723005"/>
            <a:ext cx="213296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416050" y="4347210"/>
            <a:ext cx="196659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416685" y="4897755"/>
            <a:ext cx="199961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1416685" y="5564505"/>
            <a:ext cx="199390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white">
          <a:xfrm>
            <a:off x="1341755" y="6166485"/>
            <a:ext cx="204152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9"/>
            </p:custDataLst>
          </p:nvPr>
        </p:nvSpPr>
        <p:spPr bwMode="white">
          <a:xfrm>
            <a:off x="4711065" y="5481320"/>
            <a:ext cx="195834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10"/>
            </p:custDataLst>
          </p:nvPr>
        </p:nvSpPr>
        <p:spPr bwMode="white">
          <a:xfrm>
            <a:off x="4697095" y="6088380"/>
            <a:ext cx="19621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bldLvl="0" animBg="1"/>
      <p:bldP spid="12" grpId="0" bldLvl="0" animBg="1"/>
      <p:bldP spid="14" grpId="0" bldLvl="0" animBg="1"/>
      <p:bldP spid="18" grpId="0" bldLvl="0" animBg="1"/>
      <p:bldP spid="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2023-11-23T14:50:53Z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