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4" r:id="rId10"/>
    <p:sldId id="332" r:id="rId11"/>
    <p:sldId id="331" r:id="rId12"/>
    <p:sldId id="330" r:id="rId13"/>
    <p:sldId id="328" r:id="rId14"/>
    <p:sldId id="358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21.xml"/><Relationship Id="rId7" Type="http://schemas.openxmlformats.org/officeDocument/2006/relationships/image" Target="../media/image17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2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9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10.png"/><Relationship Id="rId5" Type="http://schemas.openxmlformats.org/officeDocument/2006/relationships/tags" Target="../tags/tag9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9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16.xml"/><Relationship Id="rId7" Type="http://schemas.openxmlformats.org/officeDocument/2006/relationships/image" Target="../media/image12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b="41156"/>
          <a:stretch>
            <a:fillRect/>
          </a:stretch>
        </p:blipFill>
        <p:spPr>
          <a:xfrm>
            <a:off x="3456305" y="2917825"/>
            <a:ext cx="5279390" cy="926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5345" y="1603375"/>
            <a:ext cx="7867015" cy="269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86840" y="2512695"/>
            <a:ext cx="715264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3289945"/>
            <a:ext cx="7142857" cy="22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365" y="3747770"/>
            <a:ext cx="741870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799915"/>
            <a:ext cx="10800000" cy="3108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2431" y="1896306"/>
            <a:ext cx="6323809" cy="43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3384" y="2611344"/>
            <a:ext cx="1590476" cy="19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3384" y="3049901"/>
            <a:ext cx="6542857" cy="22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4035" y="3507740"/>
            <a:ext cx="666686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3829500"/>
            <a:ext cx="10800000" cy="2910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1915795" y="4926965"/>
            <a:ext cx="681736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791830" y="5423225"/>
            <a:ext cx="1228571" cy="181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791970" y="5871845"/>
            <a:ext cx="687070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772920" y="6348730"/>
            <a:ext cx="725170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764990"/>
            <a:ext cx="10800000" cy="4123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0750" y="2988945"/>
            <a:ext cx="526796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1479" y="3714428"/>
            <a:ext cx="1095238" cy="18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1479" y="4143958"/>
            <a:ext cx="5276190" cy="23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4510" y="4611370"/>
            <a:ext cx="693420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72000"/>
            <a:ext cx="10800000" cy="3667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772782" y="2638885"/>
            <a:ext cx="4361904" cy="21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660525" y="3093720"/>
            <a:ext cx="684593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134687" y="3819993"/>
            <a:ext cx="6371428" cy="2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772920" y="4277360"/>
            <a:ext cx="695071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89" r="80667" b="10944"/>
          <a:stretch>
            <a:fillRect/>
          </a:stretch>
        </p:blipFill>
        <p:spPr>
          <a:xfrm>
            <a:off x="8832215" y="2536825"/>
            <a:ext cx="2087880" cy="151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2828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4336" y="2060043"/>
            <a:ext cx="1723809" cy="23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4812" y="2528270"/>
            <a:ext cx="7142857" cy="2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1955" y="2986942"/>
            <a:ext cx="6685714" cy="2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4460" y="3445510"/>
            <a:ext cx="729361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10800000" cy="4966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3860" y="3282016"/>
            <a:ext cx="7123809" cy="2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5765" y="3739561"/>
            <a:ext cx="6761904" cy="2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3860" y="4187574"/>
            <a:ext cx="7123809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5289" y="4673716"/>
            <a:ext cx="1609523" cy="2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4935" y="5112385"/>
            <a:ext cx="1009269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6241" y="5569743"/>
            <a:ext cx="6571428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0952" y="1754438"/>
            <a:ext cx="866665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6666" y="1773522"/>
            <a:ext cx="1819047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8735" y="2360930"/>
            <a:ext cx="83185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6190" y="2584587"/>
            <a:ext cx="190476" cy="2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34285" y="3204813"/>
            <a:ext cx="2209523" cy="25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39047" y="3214355"/>
            <a:ext cx="276190" cy="2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05714" y="3710535"/>
            <a:ext cx="2085714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00952" y="4397555"/>
            <a:ext cx="314285" cy="1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48571" y="4397555"/>
            <a:ext cx="200000" cy="1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05714" y="4550226"/>
            <a:ext cx="323809" cy="1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586666" y="4397555"/>
            <a:ext cx="323809" cy="1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white">
          <a:xfrm>
            <a:off x="9243809" y="4378471"/>
            <a:ext cx="304761" cy="2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2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052010"/>
            <a:ext cx="10800000" cy="3358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1003" y="1271477"/>
            <a:ext cx="323809" cy="1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1955" y="1767666"/>
            <a:ext cx="447619" cy="1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8146" y="1767666"/>
            <a:ext cx="447619" cy="1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3860" y="2397443"/>
            <a:ext cx="304761" cy="2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9098" y="3046304"/>
            <a:ext cx="304761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99098" y="3542493"/>
            <a:ext cx="1161904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3860" y="4057765"/>
            <a:ext cx="1142857" cy="2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75289" y="4057765"/>
            <a:ext cx="1285714" cy="2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22908" y="4057765"/>
            <a:ext cx="1152380" cy="2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10800000" cy="4287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7193" y="1089546"/>
            <a:ext cx="733333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6915" y="1527810"/>
            <a:ext cx="58737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7193" y="2900006"/>
            <a:ext cx="190476" cy="1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22908" y="2900006"/>
            <a:ext cx="190476" cy="1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9098" y="3395501"/>
            <a:ext cx="333333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37193" y="3890995"/>
            <a:ext cx="466666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41955" y="4396018"/>
            <a:ext cx="1028572" cy="1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94336" y="4891513"/>
            <a:ext cx="190476" cy="1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621297"/>
            <a:ext cx="276190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952" y="2117818"/>
            <a:ext cx="276190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0952" y="2614339"/>
            <a:ext cx="276190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9523" y="3149054"/>
            <a:ext cx="247619" cy="19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00952" y="3616930"/>
            <a:ext cx="276190" cy="24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1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67619" y="1734182"/>
            <a:ext cx="238095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190" y="2953674"/>
            <a:ext cx="228571" cy="1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761" y="4144583"/>
            <a:ext cx="228572" cy="1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4497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0050" y="2658600"/>
            <a:ext cx="238095" cy="2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6717" y="4640594"/>
            <a:ext cx="247619" cy="19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1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6666" y="2229557"/>
            <a:ext cx="571428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380" y="2267665"/>
            <a:ext cx="171428" cy="1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4285" y="2229557"/>
            <a:ext cx="590477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34285" y="2220030"/>
            <a:ext cx="590477" cy="25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58095" y="3058402"/>
            <a:ext cx="457142" cy="1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86045" y="2868295"/>
            <a:ext cx="55943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539047" y="3058402"/>
            <a:ext cx="171428" cy="1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9910476" y="3048875"/>
            <a:ext cx="457142" cy="2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645350"/>
            <a:ext cx="10800000" cy="256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1641955" y="4963517"/>
            <a:ext cx="1723809" cy="21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2232431" y="5450665"/>
            <a:ext cx="895238" cy="1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4699098" y="5049484"/>
            <a:ext cx="1723809" cy="21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5403860" y="5536633"/>
            <a:ext cx="904761" cy="1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white">
          <a:xfrm>
            <a:off x="8032431" y="5049484"/>
            <a:ext cx="1714285" cy="21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9"/>
            </p:custDataLst>
          </p:nvPr>
        </p:nvSpPr>
        <p:spPr bwMode="white">
          <a:xfrm>
            <a:off x="8603860" y="5536633"/>
            <a:ext cx="780952" cy="1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2" grpId="0" bldLvl="0" animBg="1"/>
      <p:bldP spid="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799915"/>
            <a:ext cx="10800000" cy="2072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5765" y="1544696"/>
            <a:ext cx="3495237" cy="22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6717" y="2003024"/>
            <a:ext cx="1704761" cy="20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6717" y="2470899"/>
            <a:ext cx="1590476" cy="22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97015"/>
            <a:ext cx="10800000" cy="3038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4051479" y="3663692"/>
            <a:ext cx="1390476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4289574" y="4139889"/>
            <a:ext cx="3476190" cy="4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4070527" y="4844662"/>
            <a:ext cx="1704761" cy="20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4070527" y="5301812"/>
            <a:ext cx="1590476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2023-11-23T14:10:13Z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