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54" r:id="rId10"/>
    <p:sldId id="355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1282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35.xml"/><Relationship Id="rId7" Type="http://schemas.openxmlformats.org/officeDocument/2006/relationships/image" Target="../media/image15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11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rcRect b="44926"/>
          <a:stretch>
            <a:fillRect/>
          </a:stretch>
        </p:blipFill>
        <p:spPr>
          <a:xfrm>
            <a:off x="2638425" y="3012440"/>
            <a:ext cx="6915150" cy="77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11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296035" y="2121535"/>
            <a:ext cx="190754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661003" y="2714460"/>
            <a:ext cx="647619" cy="1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4164965" y="2121535"/>
            <a:ext cx="255651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5822908" y="2714460"/>
            <a:ext cx="542857" cy="1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999095" y="2121535"/>
            <a:ext cx="205168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9508622" y="2714460"/>
            <a:ext cx="657142" cy="1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" grpId="0" bldLvl="0" animBg="1"/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4015" y="2700020"/>
            <a:ext cx="694245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205942"/>
            <a:ext cx="1095238" cy="1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664186"/>
            <a:ext cx="7038095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4160520"/>
            <a:ext cx="709676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07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3535" y="2194560"/>
            <a:ext cx="692467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2691101"/>
            <a:ext cx="2038095" cy="2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860" y="3187730"/>
            <a:ext cx="7028571" cy="2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4935" y="3674745"/>
            <a:ext cx="721360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28490"/>
            <a:ext cx="10800000" cy="318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4985" y="3110230"/>
            <a:ext cx="680275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4510" y="3606800"/>
            <a:ext cx="6915785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4149540"/>
            <a:ext cx="10800000" cy="263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2025015" y="4807585"/>
            <a:ext cx="661479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815325" y="5331645"/>
            <a:ext cx="1228571" cy="1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815325" y="5808301"/>
            <a:ext cx="6714285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796415" y="6304280"/>
            <a:ext cx="698500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48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2908" y="2686553"/>
            <a:ext cx="6904761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860" y="3219969"/>
            <a:ext cx="1466666" cy="17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3860" y="3686709"/>
            <a:ext cx="7123809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4460" y="4172585"/>
            <a:ext cx="725360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10800000" cy="564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4336" y="3713528"/>
            <a:ext cx="7133333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4812" y="4218505"/>
            <a:ext cx="714285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4812" y="4713955"/>
            <a:ext cx="654285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4812" y="5209404"/>
            <a:ext cx="714285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5289" y="5704854"/>
            <a:ext cx="7152380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4935" y="6200140"/>
            <a:ext cx="728916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1904" y="1859433"/>
            <a:ext cx="1114285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4045" y="1697990"/>
            <a:ext cx="7112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0952" y="2565563"/>
            <a:ext cx="476190" cy="2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3119017"/>
            <a:ext cx="571428" cy="1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2857" y="3643843"/>
            <a:ext cx="933333" cy="1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81904" y="4140043"/>
            <a:ext cx="1390475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01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9574" y="1134187"/>
            <a:ext cx="580952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7193" y="1639831"/>
            <a:ext cx="304761" cy="2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6241" y="1658912"/>
            <a:ext cx="542856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0527" y="2355365"/>
            <a:ext cx="314285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41955" y="2508012"/>
            <a:ext cx="314285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841955" y="2355365"/>
            <a:ext cx="323809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7546717" y="2326743"/>
            <a:ext cx="580952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9556241" y="2317203"/>
            <a:ext cx="866666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803860" y="3576542"/>
            <a:ext cx="323809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9918146" y="3576542"/>
            <a:ext cx="323809" cy="1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white">
          <a:xfrm>
            <a:off x="4003860" y="4072645"/>
            <a:ext cx="857142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7765765" y="4063105"/>
            <a:ext cx="580952" cy="2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8575289" y="4635532"/>
            <a:ext cx="714285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69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8622" y="2126334"/>
            <a:ext cx="361904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3384" y="2126334"/>
            <a:ext cx="371428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289" y="2126334"/>
            <a:ext cx="352380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431" y="2126334"/>
            <a:ext cx="200000" cy="2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2908" y="2126334"/>
            <a:ext cx="190476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6241" y="2670111"/>
            <a:ext cx="60000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0050" y="3204348"/>
            <a:ext cx="60000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7670" y="4263283"/>
            <a:ext cx="457142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1955" y="4263283"/>
            <a:ext cx="466666" cy="1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602092"/>
            <a:ext cx="276190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2155811"/>
            <a:ext cx="247619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6190" y="2690435"/>
            <a:ext cx="247619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7619" y="3196419"/>
            <a:ext cx="276190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6190" y="3750137"/>
            <a:ext cx="247619" cy="1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1716643"/>
            <a:ext cx="247619" cy="1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3454143"/>
            <a:ext cx="219047" cy="1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5241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0527" y="1051457"/>
            <a:ext cx="238095" cy="1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0527" y="3167227"/>
            <a:ext cx="219047" cy="18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4336" y="5273467"/>
            <a:ext cx="219047" cy="1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9523" y="2365871"/>
            <a:ext cx="457142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0476" y="2327683"/>
            <a:ext cx="704761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270" y="2223770"/>
            <a:ext cx="4616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20000" y="2365871"/>
            <a:ext cx="323809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2739047" y="3043712"/>
            <a:ext cx="314285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4891428" y="3043712"/>
            <a:ext cx="333333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7748571" y="3043712"/>
            <a:ext cx="180952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0520000" y="3043712"/>
            <a:ext cx="466666" cy="1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10800000" cy="3850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75615" y="2533672"/>
            <a:ext cx="1457142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391920" y="3134360"/>
            <a:ext cx="78422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4061460" y="2415540"/>
            <a:ext cx="22650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170853" y="3286555"/>
            <a:ext cx="1561904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170853" y="4039438"/>
            <a:ext cx="371428" cy="1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705090" y="2552700"/>
            <a:ext cx="23799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7894663" y="3305615"/>
            <a:ext cx="1923809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7894663" y="4020378"/>
            <a:ext cx="1076190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7894663" y="4544537"/>
            <a:ext cx="742857" cy="1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2023-11-23T14:05:49Z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