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47720" y="1824355"/>
            <a:ext cx="54959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38575" y="3736975"/>
            <a:ext cx="45148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548640"/>
            <a:ext cx="9840685" cy="392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4240" y="3066936"/>
            <a:ext cx="9028571" cy="4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1383" y="3887351"/>
            <a:ext cx="3390476" cy="41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15238" y="4995919"/>
            <a:ext cx="504761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908685"/>
            <a:ext cx="9768930" cy="413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2327" y="2072094"/>
            <a:ext cx="2714285" cy="4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3755" y="2072094"/>
            <a:ext cx="1628572" cy="4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850" y="2959097"/>
            <a:ext cx="1038095" cy="4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5660" y="3855637"/>
            <a:ext cx="2619047" cy="4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5660" y="4446972"/>
            <a:ext cx="2619047" cy="46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559560" y="836295"/>
            <a:ext cx="9937205" cy="539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3755" y="2981191"/>
            <a:ext cx="285714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1850" y="5650627"/>
            <a:ext cx="295238" cy="3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1820" y="3757295"/>
            <a:ext cx="297434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7012" y="4891429"/>
            <a:ext cx="2744351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7012" y="5565209"/>
            <a:ext cx="2111671" cy="37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4145" y="6280074"/>
            <a:ext cx="5529785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31925" y="2633980"/>
            <a:ext cx="4319270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4539" y="3997531"/>
            <a:ext cx="3721804" cy="27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6808" y="4809446"/>
            <a:ext cx="3721804" cy="27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63358" y="5583063"/>
            <a:ext cx="773461" cy="2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2197" y="6303063"/>
            <a:ext cx="4426343" cy="3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69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63375" y="4203060"/>
            <a:ext cx="3463827" cy="2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6876" y="4794663"/>
            <a:ext cx="1598689" cy="2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6876" y="5334257"/>
            <a:ext cx="4893550" cy="23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9923" y="5886853"/>
            <a:ext cx="981309" cy="2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3375" y="6393941"/>
            <a:ext cx="3457329" cy="29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715" y="44450"/>
            <a:ext cx="6386830" cy="676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8345" y="2276475"/>
            <a:ext cx="7975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5655" y="2277110"/>
            <a:ext cx="6096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0260" y="2780665"/>
            <a:ext cx="65659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4380" y="2788920"/>
            <a:ext cx="72136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8345" y="3359150"/>
            <a:ext cx="88519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4380" y="3340100"/>
            <a:ext cx="72199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8345" y="3807460"/>
            <a:ext cx="88582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0235" y="3860800"/>
            <a:ext cx="95885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80100" y="4314825"/>
            <a:ext cx="64706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04380" y="4354195"/>
            <a:ext cx="63373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90260" y="4868545"/>
            <a:ext cx="63754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76135" y="4876165"/>
            <a:ext cx="64960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55595" y="6376035"/>
            <a:ext cx="521335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