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5" r:id="rId4"/>
    <p:sldId id="333" r:id="rId5"/>
    <p:sldId id="332" r:id="rId6"/>
    <p:sldId id="331" r:id="rId7"/>
    <p:sldId id="346" r:id="rId8"/>
    <p:sldId id="347" r:id="rId9"/>
    <p:sldId id="348" r:id="rId10"/>
    <p:sldId id="327" r:id="rId11"/>
    <p:sldId id="326" r:id="rId12"/>
    <p:sldId id="349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14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00020" y="2947670"/>
            <a:ext cx="67913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3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5255" y="4172000"/>
            <a:ext cx="4811606" cy="3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5255" y="4868000"/>
            <a:ext cx="3612701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5255" y="5580000"/>
            <a:ext cx="1734416" cy="2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5255" y="6284000"/>
            <a:ext cx="1150949" cy="26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703705" y="980440"/>
            <a:ext cx="9552395" cy="473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5519" y="2513604"/>
            <a:ext cx="7590476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5519" y="3342184"/>
            <a:ext cx="5266666" cy="4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5519" y="4189811"/>
            <a:ext cx="2333333" cy="35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5519" y="5037439"/>
            <a:ext cx="1400000" cy="33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35"/>
          <a:stretch>
            <a:fillRect/>
          </a:stretch>
        </p:blipFill>
        <p:spPr>
          <a:xfrm>
            <a:off x="1631950" y="980440"/>
            <a:ext cx="602433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325880" y="2604770"/>
            <a:ext cx="4845050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417320" y="3703320"/>
            <a:ext cx="481774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600200" y="4723765"/>
            <a:ext cx="364553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1588770" y="5887720"/>
            <a:ext cx="142748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0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7069455" y="4102100"/>
            <a:ext cx="73025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688070" y="4110990"/>
            <a:ext cx="62865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417361" y="5815215"/>
            <a:ext cx="703037" cy="3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9193457" y="5805954"/>
            <a:ext cx="259013" cy="3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1631950" y="1052195"/>
            <a:ext cx="8184605" cy="445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5174717" y="1576515"/>
            <a:ext cx="866666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060431" y="1586051"/>
            <a:ext cx="276190" cy="30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058660" y="2816225"/>
            <a:ext cx="64516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561070" y="2825750"/>
            <a:ext cx="819150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498526" y="4570964"/>
            <a:ext cx="857142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8374717" y="4570964"/>
            <a:ext cx="266666" cy="31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1904" y="3262151"/>
            <a:ext cx="561904" cy="35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4168670"/>
            <a:ext cx="819047" cy="35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5714" y="5065646"/>
            <a:ext cx="1085714" cy="35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48"/>
          <a:stretch>
            <a:fillRect/>
          </a:stretch>
        </p:blipFill>
        <p:spPr>
          <a:xfrm>
            <a:off x="1631950" y="972185"/>
            <a:ext cx="9768930" cy="460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7574" y="3154262"/>
            <a:ext cx="1342857" cy="35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4717" y="4050038"/>
            <a:ext cx="1619047" cy="36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1383" y="4955344"/>
            <a:ext cx="1866666" cy="35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3809" y="3279369"/>
            <a:ext cx="4285714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3809" y="4166086"/>
            <a:ext cx="2504761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3809" y="5033733"/>
            <a:ext cx="1352380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77142" y="3279369"/>
            <a:ext cx="3600000" cy="4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white">
          <a:xfrm>
            <a:off x="6977142" y="4166086"/>
            <a:ext cx="2276190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977142" y="5033733"/>
            <a:ext cx="1352381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2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703705" y="980440"/>
            <a:ext cx="9648915" cy="571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665605" y="2936875"/>
            <a:ext cx="314833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640205" y="4359910"/>
            <a:ext cx="207835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626235" y="5709285"/>
            <a:ext cx="124206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7036948" y="3306301"/>
            <a:ext cx="3371428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7036948" y="4688583"/>
            <a:ext cx="2514285" cy="34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7036948" y="6070865"/>
            <a:ext cx="1361904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9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1"/>
          <a:stretch>
            <a:fillRect/>
          </a:stretch>
        </p:blipFill>
        <p:spPr>
          <a:xfrm>
            <a:off x="1703705" y="980440"/>
            <a:ext cx="9408885" cy="536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665519" y="2962166"/>
            <a:ext cx="4161904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665519" y="4296144"/>
            <a:ext cx="2095238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665519" y="5639651"/>
            <a:ext cx="1390476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white">
          <a:xfrm>
            <a:off x="6770281" y="2704898"/>
            <a:ext cx="3219047" cy="8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white">
          <a:xfrm>
            <a:off x="6623050" y="3975100"/>
            <a:ext cx="1861185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6671945" y="5301615"/>
            <a:ext cx="142303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775460" y="1052195"/>
            <a:ext cx="9552395" cy="574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737274" y="2909254"/>
            <a:ext cx="3047619" cy="8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530985" y="4184650"/>
            <a:ext cx="237490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593850" y="5412105"/>
            <a:ext cx="222186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6842036" y="3128313"/>
            <a:ext cx="3885714" cy="4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6842036" y="4471243"/>
            <a:ext cx="4304761" cy="4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6842036" y="5842747"/>
            <a:ext cx="1828572" cy="31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