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54" r:id="rId10"/>
    <p:sldId id="355" r:id="rId11"/>
    <p:sldId id="330" r:id="rId12"/>
    <p:sldId id="328" r:id="rId13"/>
    <p:sldId id="356" r:id="rId14"/>
    <p:sldId id="357" r:id="rId15"/>
    <p:sldId id="358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4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13.png"/><Relationship Id="rId5" Type="http://schemas.openxmlformats.org/officeDocument/2006/relationships/tags" Target="../tags/tag31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9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image" Target="../media/image15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image" Target="../media/image18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10" Type="http://schemas.openxmlformats.org/officeDocument/2006/relationships/image" Target="../media/image19.png"/><Relationship Id="rId4" Type="http://schemas.openxmlformats.org/officeDocument/2006/relationships/tags" Target="../tags/tag54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image" Target="../media/image12.png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image" Target="../media/image11.png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b="40375"/>
          <a:stretch>
            <a:fillRect/>
          </a:stretch>
        </p:blipFill>
        <p:spPr>
          <a:xfrm>
            <a:off x="2799715" y="2898775"/>
            <a:ext cx="6592570" cy="88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4070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756241" y="2143124"/>
            <a:ext cx="1857142" cy="2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2118146" y="2600646"/>
            <a:ext cx="771428" cy="1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118360" y="3039110"/>
            <a:ext cx="89281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white">
          <a:xfrm>
            <a:off x="5432431" y="2400480"/>
            <a:ext cx="1295238" cy="4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5901690" y="3038475"/>
            <a:ext cx="9823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8613384" y="2524392"/>
            <a:ext cx="1742857" cy="4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8946515" y="3157220"/>
            <a:ext cx="104267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9163050" y="3868420"/>
            <a:ext cx="8077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2" grpId="0" bldLvl="0" animBg="1"/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3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2293620"/>
            <a:ext cx="604393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2741906"/>
            <a:ext cx="1342857" cy="19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5890" y="3142615"/>
            <a:ext cx="622490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365" y="3582035"/>
            <a:ext cx="622490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149540"/>
            <a:ext cx="10800000" cy="339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1350010" y="5247005"/>
            <a:ext cx="72866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384812" y="5964106"/>
            <a:ext cx="7142857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394460" y="6403340"/>
            <a:ext cx="719328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15" y="836110"/>
            <a:ext cx="10800000" cy="3704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076" y="2334953"/>
            <a:ext cx="6895238" cy="44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7505" y="3050962"/>
            <a:ext cx="1114285" cy="42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7505" y="3728783"/>
            <a:ext cx="7123809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8580" y="4158615"/>
            <a:ext cx="731901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35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384812" y="2028599"/>
            <a:ext cx="3161904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626235" y="2426970"/>
            <a:ext cx="69018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737193" y="3181777"/>
            <a:ext cx="1142857" cy="1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861003" y="3601115"/>
            <a:ext cx="6666666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394460" y="4020185"/>
            <a:ext cx="738759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765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622425" y="2125345"/>
            <a:ext cx="69056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384300" y="2776855"/>
            <a:ext cx="11760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403860" y="3527035"/>
            <a:ext cx="7123809" cy="4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384935" y="4222750"/>
            <a:ext cx="73761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5200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384812" y="2210240"/>
            <a:ext cx="2200000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737360" y="2677160"/>
            <a:ext cx="70891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049905" y="3327400"/>
            <a:ext cx="116332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338195" y="4014470"/>
            <a:ext cx="538480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756241" y="4505747"/>
            <a:ext cx="6771428" cy="4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737360" y="5201285"/>
            <a:ext cx="67906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746885" y="5829935"/>
            <a:ext cx="69970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1992778"/>
            <a:ext cx="1285714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0952" y="1973698"/>
            <a:ext cx="1619047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2431617"/>
            <a:ext cx="52380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952" y="2918156"/>
            <a:ext cx="761904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5238" y="3356996"/>
            <a:ext cx="1666666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5714" y="3833995"/>
            <a:ext cx="447619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6666" y="4291914"/>
            <a:ext cx="1076190" cy="2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893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7310" y="972185"/>
            <a:ext cx="40513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8622" y="1210557"/>
            <a:ext cx="314285" cy="2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8146" y="1210557"/>
            <a:ext cx="314285" cy="2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8622" y="2441515"/>
            <a:ext cx="190476" cy="1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08622" y="2441515"/>
            <a:ext cx="323809" cy="1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80050" y="2441515"/>
            <a:ext cx="333333" cy="1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7670" y="2441515"/>
            <a:ext cx="190476" cy="1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03860" y="3204900"/>
            <a:ext cx="466666" cy="1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64020" y="3030220"/>
            <a:ext cx="50228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75289" y="3815608"/>
            <a:ext cx="161904" cy="2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65765" y="4120962"/>
            <a:ext cx="180952" cy="2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73285" y="3739515"/>
            <a:ext cx="5473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908622" y="4588535"/>
            <a:ext cx="742857" cy="2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5289" y="4588535"/>
            <a:ext cx="733333" cy="2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70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431" y="1161442"/>
            <a:ext cx="238095" cy="1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289" y="1628715"/>
            <a:ext cx="247619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9098" y="1609642"/>
            <a:ext cx="304761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1003" y="2095988"/>
            <a:ext cx="333333" cy="1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3860" y="2095988"/>
            <a:ext cx="466666" cy="1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8146" y="3488270"/>
            <a:ext cx="314285" cy="1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08622" y="3488270"/>
            <a:ext cx="190476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8146" y="3955543"/>
            <a:ext cx="752379" cy="1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80050" y="4422816"/>
            <a:ext cx="323809" cy="19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611583"/>
            <a:ext cx="276190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2241620"/>
            <a:ext cx="247619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952" y="2833474"/>
            <a:ext cx="276190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9523" y="3329867"/>
            <a:ext cx="247619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9523" y="3797622"/>
            <a:ext cx="247619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1677958"/>
            <a:ext cx="247619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3099416"/>
            <a:ext cx="238095" cy="2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560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8146" y="1228423"/>
            <a:ext cx="238095" cy="2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5765" y="2335635"/>
            <a:ext cx="247619" cy="1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4336" y="3748284"/>
            <a:ext cx="228571" cy="2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2220482"/>
            <a:ext cx="466666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2220482"/>
            <a:ext cx="333333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0952" y="2220482"/>
            <a:ext cx="590476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6666" y="2220482"/>
            <a:ext cx="466666" cy="2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8571" y="3021036"/>
            <a:ext cx="333333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14595" y="2861310"/>
            <a:ext cx="49657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424761" y="3021036"/>
            <a:ext cx="314284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9910476" y="3021036"/>
            <a:ext cx="590476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bldLvl="0" animBg="1"/>
      <p:bldP spid="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990"/>
            <a:ext cx="10800000" cy="336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41120" y="2165350"/>
            <a:ext cx="16490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383665" y="2860675"/>
            <a:ext cx="10922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1475615" y="3565838"/>
            <a:ext cx="390476" cy="1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white">
          <a:xfrm>
            <a:off x="4742282" y="2041567"/>
            <a:ext cx="2304761" cy="1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4742282" y="2479795"/>
            <a:ext cx="1228571" cy="1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4742282" y="2908496"/>
            <a:ext cx="742857" cy="1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8170853" y="2051093"/>
            <a:ext cx="2552380" cy="2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8170853" y="2479795"/>
            <a:ext cx="2761904" cy="2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8170853" y="2918023"/>
            <a:ext cx="1228571" cy="1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white">
          <a:xfrm>
            <a:off x="8170853" y="3356251"/>
            <a:ext cx="876190" cy="1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4" r="11323"/>
          <a:stretch>
            <a:fillRect/>
          </a:stretch>
        </p:blipFill>
        <p:spPr>
          <a:xfrm>
            <a:off x="1487805" y="3789230"/>
            <a:ext cx="9577160" cy="298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13"/>
            </p:custDataLst>
          </p:nvPr>
        </p:nvSpPr>
        <p:spPr bwMode="white">
          <a:xfrm>
            <a:off x="1449705" y="4661535"/>
            <a:ext cx="228917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4"/>
            </p:custDataLst>
          </p:nvPr>
        </p:nvSpPr>
        <p:spPr bwMode="white">
          <a:xfrm>
            <a:off x="1449705" y="5377815"/>
            <a:ext cx="29362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5"/>
            </p:custDataLst>
          </p:nvPr>
        </p:nvSpPr>
        <p:spPr bwMode="white">
          <a:xfrm>
            <a:off x="1449619" y="6064789"/>
            <a:ext cx="1123809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6"/>
            </p:custDataLst>
          </p:nvPr>
        </p:nvSpPr>
        <p:spPr bwMode="white">
          <a:xfrm>
            <a:off x="1449619" y="6513161"/>
            <a:ext cx="409523" cy="17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7"/>
            </p:custDataLst>
          </p:nvPr>
        </p:nvSpPr>
        <p:spPr bwMode="white">
          <a:xfrm>
            <a:off x="4725810" y="4700594"/>
            <a:ext cx="2190476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8"/>
            </p:custDataLst>
          </p:nvPr>
        </p:nvSpPr>
        <p:spPr bwMode="white">
          <a:xfrm>
            <a:off x="4725810" y="5139426"/>
            <a:ext cx="1228571" cy="1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9"/>
            </p:custDataLst>
          </p:nvPr>
        </p:nvSpPr>
        <p:spPr bwMode="white">
          <a:xfrm>
            <a:off x="4725810" y="5587798"/>
            <a:ext cx="628571" cy="1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20"/>
            </p:custDataLst>
          </p:nvPr>
        </p:nvSpPr>
        <p:spPr bwMode="white">
          <a:xfrm>
            <a:off x="8168005" y="4767580"/>
            <a:ext cx="17291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21"/>
            </p:custDataLst>
          </p:nvPr>
        </p:nvSpPr>
        <p:spPr bwMode="white">
          <a:xfrm>
            <a:off x="8169910" y="5453380"/>
            <a:ext cx="107442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2"/>
            </p:custDataLst>
          </p:nvPr>
        </p:nvSpPr>
        <p:spPr bwMode="white">
          <a:xfrm>
            <a:off x="8170545" y="6151245"/>
            <a:ext cx="66484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  <p:bldP spid="2" grpId="0" bldLvl="0" animBg="1"/>
      <p:bldP spid="6" grpId="0" bldLvl="0" animBg="1"/>
      <p:bldP spid="10" grpId="0" bldLvl="0" animBg="1"/>
      <p:bldP spid="11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5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