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44" r:id="rId11"/>
    <p:sldId id="326" r:id="rId12"/>
    <p:sldId id="34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7.xml"/><Relationship Id="rId7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5070" y="2171700"/>
            <a:ext cx="98012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515" y="2564765"/>
            <a:ext cx="2890520" cy="2366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39920" y="2420620"/>
            <a:ext cx="3850640" cy="2425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40445" y="2564765"/>
            <a:ext cx="1979295" cy="227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4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720" y="4000500"/>
            <a:ext cx="492569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1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06525" y="4346575"/>
            <a:ext cx="4845685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58095" y="4156068"/>
            <a:ext cx="295238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4156068"/>
            <a:ext cx="257142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48571" y="5061716"/>
            <a:ext cx="1038095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908685"/>
            <a:ext cx="9984830" cy="483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8517" y="1241969"/>
            <a:ext cx="1057142" cy="4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8041" y="2270961"/>
            <a:ext cx="257142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2803" y="3252314"/>
            <a:ext cx="295238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0898" y="5129272"/>
            <a:ext cx="733333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5660" y="5119744"/>
            <a:ext cx="1047619" cy="4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3"/>
          <a:stretch>
            <a:fillRect/>
          </a:stretch>
        </p:blipFill>
        <p:spPr>
          <a:xfrm>
            <a:off x="1631950" y="721360"/>
            <a:ext cx="97689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2721" y="2066102"/>
            <a:ext cx="287527" cy="352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3940" y="3893348"/>
            <a:ext cx="714180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819" y="4848711"/>
            <a:ext cx="704905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9563" y="4848711"/>
            <a:ext cx="723455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094" y="5785522"/>
            <a:ext cx="983157" cy="44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4285" y="3453155"/>
            <a:ext cx="409523" cy="36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972185"/>
            <a:ext cx="9984830" cy="492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8041" y="2267498"/>
            <a:ext cx="352380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72185"/>
            <a:ext cx="9912440" cy="394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2812" y="2362520"/>
            <a:ext cx="352380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77142" y="4410876"/>
            <a:ext cx="2238095" cy="5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253333" y="3343967"/>
            <a:ext cx="2533333" cy="16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224761" y="3591643"/>
            <a:ext cx="3447619" cy="1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24888" y="2289647"/>
            <a:ext cx="6107936" cy="421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