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7" r:id="rId7"/>
    <p:sldId id="336" r:id="rId8"/>
    <p:sldId id="335" r:id="rId9"/>
    <p:sldId id="358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8.xml"/><Relationship Id="rId7" Type="http://schemas.openxmlformats.org/officeDocument/2006/relationships/image" Target="../media/image14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10" Type="http://schemas.openxmlformats.org/officeDocument/2006/relationships/image" Target="../media/image17.png"/><Relationship Id="rId4" Type="http://schemas.openxmlformats.org/officeDocument/2006/relationships/tags" Target="../tags/tag29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33.xml"/><Relationship Id="rId7" Type="http://schemas.openxmlformats.org/officeDocument/2006/relationships/image" Target="../media/image20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38.xml"/><Relationship Id="rId7" Type="http://schemas.openxmlformats.org/officeDocument/2006/relationships/image" Target="../media/image23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13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8700" y="2999105"/>
            <a:ext cx="5054600" cy="859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02" r="54221"/>
          <a:stretch>
            <a:fillRect/>
          </a:stretch>
        </p:blipFill>
        <p:spPr>
          <a:xfrm>
            <a:off x="720090" y="1412240"/>
            <a:ext cx="494411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4761" y="2721779"/>
            <a:ext cx="304761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7142" y="2721779"/>
            <a:ext cx="180952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5238" y="3256250"/>
            <a:ext cx="314285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095" y="3246705"/>
            <a:ext cx="190476" cy="2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96190" y="3781176"/>
            <a:ext cx="304761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8571" y="3781176"/>
            <a:ext cx="190476" cy="1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08" r="5549"/>
          <a:stretch>
            <a:fillRect/>
          </a:stretch>
        </p:blipFill>
        <p:spPr>
          <a:xfrm>
            <a:off x="1415415" y="5589270"/>
            <a:ext cx="10200640" cy="113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1" b="86475"/>
          <a:stretch>
            <a:fillRect/>
          </a:stretch>
        </p:blipFill>
        <p:spPr>
          <a:xfrm>
            <a:off x="720090" y="613410"/>
            <a:ext cx="4944110" cy="50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6" r="54221" b="71197"/>
          <a:stretch>
            <a:fillRect/>
          </a:stretch>
        </p:blipFill>
        <p:spPr>
          <a:xfrm>
            <a:off x="720090" y="1052195"/>
            <a:ext cx="4944110" cy="50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 b="43622"/>
          <a:stretch>
            <a:fillRect/>
          </a:stretch>
        </p:blipFill>
        <p:spPr>
          <a:xfrm>
            <a:off x="1415415" y="4079240"/>
            <a:ext cx="4248785" cy="157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808345" y="1556385"/>
            <a:ext cx="5194300" cy="35674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8345" y="1556385"/>
            <a:ext cx="5142865" cy="352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10800000" cy="550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3090" y="2997200"/>
            <a:ext cx="41465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9089" y="4963053"/>
            <a:ext cx="333333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4327" y="5506323"/>
            <a:ext cx="304761" cy="1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1988820"/>
            <a:ext cx="4514850" cy="277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26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279015"/>
            <a:ext cx="45764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767304"/>
            <a:ext cx="4400000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196099"/>
            <a:ext cx="4390476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3624580"/>
            <a:ext cx="442341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53020"/>
            <a:ext cx="10800000" cy="263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384812" y="5091613"/>
            <a:ext cx="3638095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765765" y="5529918"/>
            <a:ext cx="6761904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346717" y="5968223"/>
            <a:ext cx="6180952" cy="2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746885" y="6396990"/>
            <a:ext cx="69564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35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5410" y="1968500"/>
            <a:ext cx="726884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0050" y="2506394"/>
            <a:ext cx="6847619" cy="4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860" y="3202113"/>
            <a:ext cx="1333333" cy="1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3860" y="3602390"/>
            <a:ext cx="7123809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4935" y="4030980"/>
            <a:ext cx="720407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5625"/>
            <a:ext cx="10800000" cy="270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2908" y="1844127"/>
            <a:ext cx="6904761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860" y="2292707"/>
            <a:ext cx="1228571" cy="1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2703111"/>
            <a:ext cx="712380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935" y="3132455"/>
            <a:ext cx="723392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11365"/>
            <a:ext cx="10800000" cy="3177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685290" y="4535170"/>
            <a:ext cx="693293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466091" y="5276876"/>
            <a:ext cx="1133333" cy="43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66091" y="5944908"/>
            <a:ext cx="7133333" cy="2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456690" y="6383655"/>
            <a:ext cx="727964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2067876"/>
            <a:ext cx="1009523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190" y="2039288"/>
            <a:ext cx="1990476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476" y="2544345"/>
            <a:ext cx="857142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66" y="2525286"/>
            <a:ext cx="790476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0000" y="3020813"/>
            <a:ext cx="447619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4761" y="3487752"/>
            <a:ext cx="323809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4285" y="4126219"/>
            <a:ext cx="333333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58095" y="4126219"/>
            <a:ext cx="590476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7142" y="4126219"/>
            <a:ext cx="323809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85515" y="5494655"/>
            <a:ext cx="5873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00952" y="5669976"/>
            <a:ext cx="590476" cy="2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90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7670" y="1199349"/>
            <a:ext cx="742857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3384" y="1666115"/>
            <a:ext cx="733333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6717" y="2618700"/>
            <a:ext cx="323809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9098" y="2618700"/>
            <a:ext cx="323809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0527" y="3094992"/>
            <a:ext cx="190476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1479" y="3571284"/>
            <a:ext cx="323809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70527" y="4514342"/>
            <a:ext cx="180952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7670" y="4514342"/>
            <a:ext cx="314285" cy="2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402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19745" y="1002665"/>
            <a:ext cx="4298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0527" y="1875572"/>
            <a:ext cx="180952" cy="1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2908" y="2342281"/>
            <a:ext cx="742857" cy="2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1479" y="3294746"/>
            <a:ext cx="180951" cy="1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1003" y="3294746"/>
            <a:ext cx="742857" cy="19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562645"/>
            <a:ext cx="276190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067551"/>
            <a:ext cx="247619" cy="1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348680"/>
            <a:ext cx="10800000" cy="146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708622" y="2539996"/>
            <a:ext cx="266666" cy="2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727670" y="3037419"/>
            <a:ext cx="247619" cy="2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727670" y="3506144"/>
            <a:ext cx="247619" cy="2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3333" y="1610296"/>
            <a:ext cx="247619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3868149"/>
            <a:ext cx="238095" cy="20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10800000" cy="525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6717" y="1484523"/>
            <a:ext cx="228571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5289" y="3858859"/>
            <a:ext cx="247619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336" y="5279647"/>
            <a:ext cx="228571" cy="1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56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2161100"/>
            <a:ext cx="466666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2161100"/>
            <a:ext cx="457142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28" y="2161100"/>
            <a:ext cx="438095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2380" y="2161100"/>
            <a:ext cx="438095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8571" y="2963463"/>
            <a:ext cx="190476" cy="1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34285" y="2963463"/>
            <a:ext cx="466666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1890" y="2803525"/>
            <a:ext cx="5397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043809" y="2963463"/>
            <a:ext cx="599999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28815"/>
            <a:ext cx="10800000" cy="283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403860" y="4842387"/>
            <a:ext cx="2904761" cy="43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403860" y="5549173"/>
            <a:ext cx="1228571" cy="1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403860" y="6026731"/>
            <a:ext cx="514285" cy="1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5146717" y="4957001"/>
            <a:ext cx="2038095" cy="21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5146717" y="5568275"/>
            <a:ext cx="1352380" cy="1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5146717" y="6026731"/>
            <a:ext cx="866666" cy="18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8137193" y="4937898"/>
            <a:ext cx="1933333" cy="2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8137193" y="5568275"/>
            <a:ext cx="1104761" cy="1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8137193" y="6026731"/>
            <a:ext cx="504760" cy="1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022908" y="2552603"/>
            <a:ext cx="1971428" cy="2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2737193" y="3276836"/>
            <a:ext cx="1257142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3089574" y="3848600"/>
            <a:ext cx="780952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5240020" y="2356485"/>
            <a:ext cx="20650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5865495" y="3114675"/>
            <a:ext cx="9283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8089574" y="2447780"/>
            <a:ext cx="2104761" cy="4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8699098" y="3276836"/>
            <a:ext cx="780952" cy="1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" grpId="0" bldLvl="0" animBg="1"/>
      <p:bldP spid="4" grpId="0" bldLvl="0" animBg="1"/>
      <p:bldP spid="6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