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8.xml"/><Relationship Id="rId7" Type="http://schemas.openxmlformats.org/officeDocument/2006/relationships/image" Target="../media/image12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10.png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28695" y="2981325"/>
            <a:ext cx="51339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692150"/>
            <a:ext cx="9768930" cy="457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6300" y="2788920"/>
            <a:ext cx="37318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878195" y="2788920"/>
            <a:ext cx="53251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2174875" y="3618230"/>
            <a:ext cx="75831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9770745" y="3618230"/>
            <a:ext cx="14230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165193" y="4447772"/>
            <a:ext cx="3904761" cy="4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5" t="37651" r="9113"/>
          <a:stretch>
            <a:fillRect/>
          </a:stretch>
        </p:blipFill>
        <p:spPr>
          <a:xfrm>
            <a:off x="7320280" y="4447540"/>
            <a:ext cx="3883660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64355"/>
            <a:ext cx="8981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9533" y="3323474"/>
            <a:ext cx="2898674" cy="35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9533" y="4028619"/>
            <a:ext cx="3128350" cy="34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9533" y="4717917"/>
            <a:ext cx="2938273" cy="34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5180" y="5383530"/>
            <a:ext cx="7528560" cy="1132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5" t="37651" r="9113"/>
          <a:stretch>
            <a:fillRect/>
          </a:stretch>
        </p:blipFill>
        <p:spPr>
          <a:xfrm>
            <a:off x="7248525" y="2493010"/>
            <a:ext cx="4495165" cy="260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980890"/>
            <a:ext cx="9875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5895" y="1190027"/>
            <a:ext cx="3492063" cy="43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1235" y="2009150"/>
            <a:ext cx="2891184" cy="42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5894" y="2828272"/>
            <a:ext cx="487669" cy="42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2926" y="3647395"/>
            <a:ext cx="513794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0556" y="4466517"/>
            <a:ext cx="940505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7107" y="5285640"/>
            <a:ext cx="984047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9663" y="6113476"/>
            <a:ext cx="470252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9"/>
          <a:stretch>
            <a:fillRect/>
          </a:stretch>
        </p:blipFill>
        <p:spPr>
          <a:xfrm>
            <a:off x="2875915" y="44450"/>
            <a:ext cx="6689090" cy="114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559560" y="692785"/>
            <a:ext cx="9721305" cy="412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3279" y="2668509"/>
            <a:ext cx="8971428" cy="126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850" y="4272145"/>
            <a:ext cx="4342857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48"/>
          <a:stretch>
            <a:fillRect/>
          </a:stretch>
        </p:blipFill>
        <p:spPr>
          <a:xfrm>
            <a:off x="720090" y="4791260"/>
            <a:ext cx="10800080" cy="201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355"/>
            <a:ext cx="10645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85340" y="2727960"/>
            <a:ext cx="367093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5776595" y="2727960"/>
            <a:ext cx="517969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094230" y="3545840"/>
            <a:ext cx="560578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7719695" y="3545840"/>
            <a:ext cx="324548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2085156" y="4353784"/>
            <a:ext cx="8852193" cy="42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2085340" y="5171440"/>
            <a:ext cx="8870950" cy="1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3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7710" y="3890645"/>
            <a:ext cx="33610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5379720" y="3890645"/>
            <a:ext cx="47631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005965" y="4629150"/>
            <a:ext cx="305625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5061585" y="4629150"/>
            <a:ext cx="508952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988820" y="5375910"/>
            <a:ext cx="224536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4243705" y="5375910"/>
            <a:ext cx="589026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2006125" y="6131105"/>
            <a:ext cx="1028900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836295"/>
            <a:ext cx="9840685" cy="484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5350" y="2256790"/>
            <a:ext cx="41903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368415" y="2256790"/>
            <a:ext cx="48444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165350" y="3095625"/>
            <a:ext cx="16217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3787140" y="3095625"/>
            <a:ext cx="55092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366885" y="3095625"/>
            <a:ext cx="18364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174875" y="3916045"/>
            <a:ext cx="16122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787140" y="3916045"/>
            <a:ext cx="447103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8366125" y="3916045"/>
            <a:ext cx="28467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165193" y="4755033"/>
            <a:ext cx="3000000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1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